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4" r:id="rId5"/>
    <p:sldId id="258" r:id="rId6"/>
    <p:sldId id="259" r:id="rId7"/>
    <p:sldId id="260" r:id="rId8"/>
    <p:sldId id="261" r:id="rId9"/>
    <p:sldId id="266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804E-D466-470D-814B-76D09D6BA032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082C-5554-4911-AF03-F4B25D90E7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4475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804E-D466-470D-814B-76D09D6BA032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082C-5554-4911-AF03-F4B25D90E7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3521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804E-D466-470D-814B-76D09D6BA032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082C-5554-4911-AF03-F4B25D90E7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6544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804E-D466-470D-814B-76D09D6BA032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082C-5554-4911-AF03-F4B25D90E7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2288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804E-D466-470D-814B-76D09D6BA032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082C-5554-4911-AF03-F4B25D90E7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5119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804E-D466-470D-814B-76D09D6BA032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082C-5554-4911-AF03-F4B25D90E7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1971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804E-D466-470D-814B-76D09D6BA032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082C-5554-4911-AF03-F4B25D90E7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2720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804E-D466-470D-814B-76D09D6BA032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082C-5554-4911-AF03-F4B25D90E7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889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804E-D466-470D-814B-76D09D6BA032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082C-5554-4911-AF03-F4B25D90E7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9618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804E-D466-470D-814B-76D09D6BA032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082C-5554-4911-AF03-F4B25D90E7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8741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D804E-D466-470D-814B-76D09D6BA032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082C-5554-4911-AF03-F4B25D90E7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0376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D804E-D466-470D-814B-76D09D6BA032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3082C-5554-4911-AF03-F4B25D90E7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6134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11121" y="1667248"/>
            <a:ext cx="9144000" cy="1603890"/>
          </a:xfrm>
        </p:spPr>
        <p:txBody>
          <a:bodyPr/>
          <a:lstStyle/>
          <a:p>
            <a:r>
              <a:rPr lang="pt-BR" b="1" dirty="0" smtClean="0">
                <a:latin typeface="Arial Black" panose="020B0A04020102020204" pitchFamily="34" charset="0"/>
              </a:rPr>
              <a:t>Título do trabalho</a:t>
            </a:r>
            <a:endParaRPr lang="pt-BR" b="1" dirty="0"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8224" y="3875785"/>
            <a:ext cx="10730751" cy="1072166"/>
          </a:xfrm>
        </p:spPr>
        <p:txBody>
          <a:bodyPr>
            <a:noAutofit/>
          </a:bodyPr>
          <a:lstStyle/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Autores</a:t>
            </a:r>
            <a:r>
              <a:rPr lang="pt-BR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pt-BR" sz="2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22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</a:t>
            </a:r>
            <a:r>
              <a:rPr lang="pt-BR" sz="2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o nome do autor principal deve ser informado primeiro, seguido dos nomes dos </a:t>
            </a:r>
            <a:r>
              <a:rPr lang="pt-BR" sz="22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co-autores</a:t>
            </a:r>
            <a:r>
              <a:rPr lang="pt-BR" sz="2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2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orientadores</a:t>
            </a:r>
            <a:r>
              <a:rPr lang="pt-BR" sz="2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1 Orientador, Bolsista ou 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Co-orientador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- Campus / Instituição de Origem E-mail do autor principal</a:t>
            </a:r>
          </a:p>
          <a:p>
            <a:pPr algn="l"/>
            <a:endParaRPr lang="pt-BR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pt-B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Área/Subárea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15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(informar a área/</a:t>
            </a:r>
            <a:r>
              <a:rPr lang="pt-BR" sz="15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sub-área</a:t>
            </a:r>
            <a:r>
              <a:rPr lang="pt-BR" sz="15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conhecimento do trabalho) </a:t>
            </a:r>
            <a:endParaRPr lang="pt-BR" sz="150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pt-B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Nível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15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1500" u="sng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médio/técnico </a:t>
            </a:r>
            <a:r>
              <a:rPr lang="pt-BR" sz="15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 </a:t>
            </a:r>
            <a:r>
              <a:rPr lang="pt-BR" sz="1500" u="sng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graduação/pós-graduação)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97284"/>
            <a:ext cx="10058400" cy="148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75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 Black" panose="020B0A04020102020204" pitchFamily="34" charset="0"/>
              </a:rPr>
              <a:t>Introdução </a:t>
            </a:r>
            <a:endParaRPr lang="pt-BR" dirty="0">
              <a:latin typeface="Arial Black" panose="020B0A040201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 smtClean="0">
                <a:solidFill>
                  <a:schemeClr val="bg1">
                    <a:lumMod val="65000"/>
                  </a:schemeClr>
                </a:solidFill>
              </a:rPr>
              <a:t>Nesse modelo utilize o número de slides que julgar necessário, respeitando o tempo máximo </a:t>
            </a:r>
            <a:r>
              <a:rPr lang="pt-BR" dirty="0" smtClean="0">
                <a:solidFill>
                  <a:schemeClr val="bg1">
                    <a:lumMod val="65000"/>
                  </a:schemeClr>
                </a:solidFill>
              </a:rPr>
              <a:t>para </a:t>
            </a:r>
            <a:r>
              <a:rPr lang="pt-BR" dirty="0" smtClean="0">
                <a:solidFill>
                  <a:schemeClr val="bg1">
                    <a:lumMod val="65000"/>
                  </a:schemeClr>
                </a:solidFill>
              </a:rPr>
              <a:t>apresentação: 20 min.</a:t>
            </a:r>
            <a:endParaRPr lang="pt-BR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Espaço Reservado para Conteúdo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220"/>
          <a:stretch/>
        </p:blipFill>
        <p:spPr>
          <a:xfrm>
            <a:off x="838200" y="1365161"/>
            <a:ext cx="10058400" cy="160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44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 Black" panose="020B0A04020102020204" pitchFamily="34" charset="0"/>
              </a:rPr>
              <a:t>Objetivos </a:t>
            </a:r>
            <a:endParaRPr lang="pt-BR" dirty="0">
              <a:latin typeface="Arial Black" panose="020B0A040201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6" name="Espaço Reservado para Conteúdo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220"/>
          <a:stretch/>
        </p:blipFill>
        <p:spPr>
          <a:xfrm>
            <a:off x="838200" y="1365161"/>
            <a:ext cx="10058400" cy="160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145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 Black" panose="020B0A04020102020204" pitchFamily="34" charset="0"/>
              </a:rPr>
              <a:t>Referencial Teórico </a:t>
            </a:r>
            <a:endParaRPr lang="pt-BR" dirty="0">
              <a:latin typeface="Arial Black" panose="020B0A040201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6" name="Espaço Reservado para Conteúdo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220"/>
          <a:stretch/>
        </p:blipFill>
        <p:spPr>
          <a:xfrm>
            <a:off x="838200" y="1365161"/>
            <a:ext cx="10058400" cy="160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266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 Black" panose="020B0A04020102020204" pitchFamily="34" charset="0"/>
              </a:rPr>
              <a:t>Metodologia </a:t>
            </a:r>
            <a:endParaRPr lang="pt-BR" dirty="0">
              <a:latin typeface="Arial Black" panose="020B0A040201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220"/>
          <a:stretch/>
        </p:blipFill>
        <p:spPr>
          <a:xfrm>
            <a:off x="838200" y="1365161"/>
            <a:ext cx="10058400" cy="160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612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 Black" panose="020B0A04020102020204" pitchFamily="34" charset="0"/>
              </a:rPr>
              <a:t>Resultados e Discussões </a:t>
            </a:r>
            <a:endParaRPr lang="pt-BR" dirty="0">
              <a:latin typeface="Arial Black" panose="020B0A040201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220"/>
          <a:stretch/>
        </p:blipFill>
        <p:spPr>
          <a:xfrm>
            <a:off x="838200" y="1365161"/>
            <a:ext cx="10058400" cy="160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992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Arial Black" panose="020B0A04020102020204" pitchFamily="34" charset="0"/>
              </a:rPr>
              <a:t>Conclusões </a:t>
            </a:r>
            <a:endParaRPr lang="pt-BR" b="1" dirty="0">
              <a:latin typeface="Arial Black" panose="020B0A040201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220"/>
          <a:stretch/>
        </p:blipFill>
        <p:spPr>
          <a:xfrm>
            <a:off x="838200" y="1365161"/>
            <a:ext cx="10058400" cy="160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284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Arial Black" panose="020B0A04020102020204" pitchFamily="34" charset="0"/>
              </a:rPr>
              <a:t>Referências Bibliográficas </a:t>
            </a:r>
            <a:endParaRPr lang="pt-BR" b="1" dirty="0">
              <a:latin typeface="Arial Black" panose="020B0A040201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Espaço Reservado para Conteúdo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220"/>
          <a:stretch/>
        </p:blipFill>
        <p:spPr>
          <a:xfrm>
            <a:off x="838200" y="1365161"/>
            <a:ext cx="10058400" cy="160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417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Arial Black" panose="020B0A04020102020204" pitchFamily="34" charset="0"/>
              </a:rPr>
              <a:t>Agradecimentos</a:t>
            </a:r>
            <a:endParaRPr lang="pt-BR" b="1" dirty="0">
              <a:latin typeface="Arial Black" panose="020B0A040201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i="1" dirty="0" smtClean="0">
                <a:solidFill>
                  <a:schemeClr val="bg1">
                    <a:lumMod val="65000"/>
                  </a:schemeClr>
                </a:solidFill>
              </a:rPr>
              <a:t>Este </a:t>
            </a:r>
            <a:r>
              <a:rPr lang="pt-BR" i="1" dirty="0">
                <a:solidFill>
                  <a:schemeClr val="bg1">
                    <a:lumMod val="65000"/>
                  </a:schemeClr>
                </a:solidFill>
              </a:rPr>
              <a:t>item é opcional. Porém caso o trabalho tenha recebido apoio de órgão(s) de fomento à pesquisa e extensão através de concessão de bolsa e/ou financiamento de Projeto, esse(s) </a:t>
            </a:r>
            <a:r>
              <a:rPr lang="pt-BR" i="1" dirty="0" smtClean="0">
                <a:solidFill>
                  <a:schemeClr val="bg1">
                    <a:lumMod val="65000"/>
                  </a:schemeClr>
                </a:solidFill>
              </a:rPr>
              <a:t>deve(m) </a:t>
            </a:r>
            <a:r>
              <a:rPr lang="pt-BR" i="1" dirty="0">
                <a:solidFill>
                  <a:schemeClr val="bg1">
                    <a:lumMod val="65000"/>
                  </a:schemeClr>
                </a:solidFill>
              </a:rPr>
              <a:t>ser obrigatoriamente citado(s</a:t>
            </a:r>
            <a:r>
              <a:rPr lang="pt-BR" i="1" dirty="0" smtClean="0">
                <a:solidFill>
                  <a:schemeClr val="bg1">
                    <a:lumMod val="65000"/>
                  </a:schemeClr>
                </a:solidFill>
              </a:rPr>
              <a:t>).</a:t>
            </a:r>
          </a:p>
          <a:p>
            <a:pPr marL="0" indent="0" algn="just">
              <a:buNone/>
            </a:pPr>
            <a:r>
              <a:rPr lang="pt-BR" i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pt-BR" i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4" name="Espaço Reservado para Conteúdo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220"/>
          <a:stretch/>
        </p:blipFill>
        <p:spPr>
          <a:xfrm>
            <a:off x="838200" y="1365161"/>
            <a:ext cx="10058400" cy="160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1608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132</Words>
  <Application>Microsoft Office PowerPoint</Application>
  <PresentationFormat>Widescreen</PresentationFormat>
  <Paragraphs>17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Tema do Office</vt:lpstr>
      <vt:lpstr>Título do trabalho</vt:lpstr>
      <vt:lpstr>Introdução </vt:lpstr>
      <vt:lpstr>Objetivos </vt:lpstr>
      <vt:lpstr>Referencial Teórico </vt:lpstr>
      <vt:lpstr>Metodologia </vt:lpstr>
      <vt:lpstr>Resultados e Discussões </vt:lpstr>
      <vt:lpstr>Conclusões </vt:lpstr>
      <vt:lpstr>Referências Bibliográficas </vt:lpstr>
      <vt:lpstr>Agradecimentos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Coninf</dc:creator>
  <cp:lastModifiedBy>Josane</cp:lastModifiedBy>
  <cp:revision>9</cp:revision>
  <dcterms:created xsi:type="dcterms:W3CDTF">2019-10-20T18:45:32Z</dcterms:created>
  <dcterms:modified xsi:type="dcterms:W3CDTF">2019-10-31T21:30:53Z</dcterms:modified>
</cp:coreProperties>
</file>