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61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51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03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51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4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57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2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3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22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1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80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7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FA49-7F13-4E38-9311-FBF5C0EA1B4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2B99-386B-4923-8301-1D6141B331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11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681843" y="6203784"/>
            <a:ext cx="293587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/>
            <a:r>
              <a:rPr lang="pt-BR" sz="5400" dirty="0" smtClean="0"/>
              <a:t>Autores</a:t>
            </a:r>
            <a:r>
              <a:rPr lang="pt-BR" sz="5400" baseline="30000" dirty="0" smtClean="0"/>
              <a:t>1 </a:t>
            </a:r>
            <a:r>
              <a:rPr lang="pt-BR" sz="5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BR" sz="5400" dirty="0" err="1">
                <a:solidFill>
                  <a:schemeClr val="bg1">
                    <a:lumMod val="65000"/>
                  </a:schemeClr>
                </a:solidFill>
              </a:rPr>
              <a:t>obs</a:t>
            </a:r>
            <a:r>
              <a:rPr lang="pt-BR" sz="5400" dirty="0">
                <a:solidFill>
                  <a:schemeClr val="bg1">
                    <a:lumMod val="65000"/>
                  </a:schemeClr>
                </a:solidFill>
              </a:rPr>
              <a:t>: o nome do autor principal deve ser informado primeiro, seguido dos nomes dos </a:t>
            </a:r>
            <a:r>
              <a:rPr lang="pt-BR" sz="5400" dirty="0" err="1">
                <a:solidFill>
                  <a:schemeClr val="bg1">
                    <a:lumMod val="65000"/>
                  </a:schemeClr>
                </a:solidFill>
              </a:rPr>
              <a:t>co-autores</a:t>
            </a:r>
            <a:r>
              <a:rPr lang="pt-BR" sz="5400" dirty="0">
                <a:solidFill>
                  <a:schemeClr val="bg1">
                    <a:lumMod val="65000"/>
                  </a:schemeClr>
                </a:solidFill>
              </a:rPr>
              <a:t> e orientadores)</a:t>
            </a:r>
          </a:p>
          <a:p>
            <a:pPr algn="ctr"/>
            <a:r>
              <a:rPr lang="pt-BR" sz="4000" dirty="0" smtClean="0"/>
              <a:t>1 </a:t>
            </a:r>
            <a:r>
              <a:rPr lang="pt-BR" sz="4000" dirty="0"/>
              <a:t>Orientador, Bolsista ou </a:t>
            </a:r>
            <a:r>
              <a:rPr lang="pt-BR" sz="4000" dirty="0" err="1"/>
              <a:t>Co-orientador</a:t>
            </a:r>
            <a:r>
              <a:rPr lang="pt-BR" sz="4000" dirty="0"/>
              <a:t> - Campus </a:t>
            </a:r>
            <a:r>
              <a:rPr lang="pt-BR" sz="4000" dirty="0" smtClean="0"/>
              <a:t>/ Instituição de Origem E-mail </a:t>
            </a:r>
            <a:r>
              <a:rPr lang="pt-BR" sz="4000" dirty="0"/>
              <a:t>do autor </a:t>
            </a:r>
            <a:r>
              <a:rPr lang="pt-BR" sz="4000" dirty="0" smtClean="0"/>
              <a:t>principal</a:t>
            </a:r>
          </a:p>
          <a:p>
            <a:pPr algn="ctr"/>
            <a:r>
              <a:rPr lang="pt-BR" sz="4000" dirty="0" smtClean="0"/>
              <a:t>Área/Subárea: </a:t>
            </a: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</a:rPr>
              <a:t>(informar a área/</a:t>
            </a:r>
            <a:r>
              <a:rPr lang="pt-BR" sz="4000" dirty="0" err="1" smtClean="0">
                <a:solidFill>
                  <a:schemeClr val="bg1">
                    <a:lumMod val="65000"/>
                  </a:schemeClr>
                </a:solidFill>
              </a:rPr>
              <a:t>sub-área</a:t>
            </a: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</a:rPr>
              <a:t> de conhecimento do trabalho) </a:t>
            </a:r>
            <a:r>
              <a:rPr lang="pt-BR" sz="4000" dirty="0" smtClean="0"/>
              <a:t>Nível: </a:t>
            </a: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BR" sz="4000" u="sng" dirty="0" smtClean="0">
                <a:solidFill>
                  <a:schemeClr val="bg1">
                    <a:lumMod val="65000"/>
                  </a:schemeClr>
                </a:solidFill>
              </a:rPr>
              <a:t>médio/técnico </a:t>
            </a:r>
            <a:r>
              <a:rPr lang="pt-BR" sz="4000" dirty="0" smtClean="0">
                <a:solidFill>
                  <a:schemeClr val="bg1">
                    <a:lumMod val="65000"/>
                  </a:schemeClr>
                </a:solidFill>
              </a:rPr>
              <a:t>ou </a:t>
            </a:r>
            <a:r>
              <a:rPr lang="pt-BR" sz="4000" u="sng" dirty="0" smtClean="0">
                <a:solidFill>
                  <a:schemeClr val="bg1">
                    <a:lumMod val="65000"/>
                  </a:schemeClr>
                </a:solidFill>
              </a:rPr>
              <a:t>graduação/pós-graduação)</a:t>
            </a:r>
            <a:endParaRPr lang="pt-BR" sz="4000" u="sng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02229" y="11836329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02229" y="22330934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Objetivo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02229" y="29086593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Materiais e Métodos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644257" y="11798228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Resultados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644257" y="29086593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Conclusões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644257" y="35302845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Referências bibliográficas</a:t>
            </a:r>
            <a:endParaRPr lang="pt-BR" sz="6000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3" y="638214"/>
            <a:ext cx="30358530" cy="542001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25"/>
          <a:stretch/>
        </p:blipFill>
        <p:spPr>
          <a:xfrm>
            <a:off x="770020" y="41245248"/>
            <a:ext cx="31185853" cy="159741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502229" y="13074513"/>
            <a:ext cx="14859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smtClean="0">
                <a:solidFill>
                  <a:schemeClr val="bg1">
                    <a:lumMod val="65000"/>
                  </a:schemeClr>
                </a:solidFill>
              </a:rPr>
              <a:t>Este modelo tem dimensões 90 cm (largura) x 120 cm (comprimento). O banner pode ser confeccionado utilizando-se papel ou lona. As divisões do trabalho estão alocadas apenas como referencial, podendo ser movimentadas de acordo com a necessidade.</a:t>
            </a:r>
          </a:p>
          <a:p>
            <a:pPr algn="just"/>
            <a:r>
              <a:rPr lang="pt-BR" sz="4500" dirty="0" smtClean="0">
                <a:solidFill>
                  <a:schemeClr val="bg1">
                    <a:lumMod val="65000"/>
                  </a:schemeClr>
                </a:solidFill>
              </a:rPr>
              <a:t>Quando possível, evite textos longos e faça uso de tabelas e ilustrações.</a:t>
            </a:r>
            <a:endParaRPr lang="pt-BR" sz="45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654563" y="39036645"/>
            <a:ext cx="14859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4289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125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Coninf</dc:creator>
  <cp:lastModifiedBy>Josane</cp:lastModifiedBy>
  <cp:revision>13</cp:revision>
  <dcterms:created xsi:type="dcterms:W3CDTF">2019-05-03T21:30:02Z</dcterms:created>
  <dcterms:modified xsi:type="dcterms:W3CDTF">2019-11-02T06:05:17Z</dcterms:modified>
</cp:coreProperties>
</file>