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28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1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9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7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8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61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4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3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04E-D466-470D-814B-76D09D6BA032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0635CAC-56A2-43BD-A930-83F873D434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1121" y="1667248"/>
            <a:ext cx="9144000" cy="1603890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 Black" panose="020B0A040201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8224" y="3875785"/>
            <a:ext cx="10730751" cy="1072166"/>
          </a:xfrm>
        </p:spPr>
        <p:txBody>
          <a:bodyPr>
            <a:noAutofit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 nome do autor principal deve ser informado primeiro, seguido dos nomes dos </a:t>
            </a:r>
            <a:r>
              <a:rPr lang="pt-BR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r>
              <a:rPr lang="pt-BR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orientadores)</a:t>
            </a: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 Orientador, Bolsista ou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Co-orientador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- Campus / Instituição de Origem E-mail do autor principal</a:t>
            </a:r>
          </a:p>
          <a:p>
            <a:pPr algn="l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Área: </a:t>
            </a:r>
            <a:r>
              <a:rPr lang="pt-BR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(informar a área)</a:t>
            </a:r>
          </a:p>
          <a:p>
            <a:pPr algn="l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Nível: </a:t>
            </a:r>
            <a:r>
              <a:rPr lang="pt-BR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(fundamental, médio/técnico,  graduação ou pós-graduação)</a:t>
            </a:r>
          </a:p>
        </p:txBody>
      </p:sp>
      <p:grpSp>
        <p:nvGrpSpPr>
          <p:cNvPr id="5" name="Google Shape;73;g97eedd6bd0_0_0">
            <a:extLst>
              <a:ext uri="{FF2B5EF4-FFF2-40B4-BE49-F238E27FC236}">
                <a16:creationId xmlns:a16="http://schemas.microsoft.com/office/drawing/2014/main" id="{30A8BC08-EA91-4976-8055-B0D5A7C01789}"/>
              </a:ext>
            </a:extLst>
          </p:cNvPr>
          <p:cNvGrpSpPr/>
          <p:nvPr/>
        </p:nvGrpSpPr>
        <p:grpSpPr>
          <a:xfrm>
            <a:off x="10561375" y="1509312"/>
            <a:ext cx="1495200" cy="1376100"/>
            <a:chOff x="0" y="3767150"/>
            <a:chExt cx="1495200" cy="1376100"/>
          </a:xfrm>
        </p:grpSpPr>
        <p:sp>
          <p:nvSpPr>
            <p:cNvPr id="6" name="Google Shape;74;g97eedd6bd0_0_0">
              <a:extLst>
                <a:ext uri="{FF2B5EF4-FFF2-40B4-BE49-F238E27FC236}">
                  <a16:creationId xmlns:a16="http://schemas.microsoft.com/office/drawing/2014/main" id="{8EAE19D1-8122-41BC-9DF9-28A7C8298F00}"/>
                </a:ext>
              </a:extLst>
            </p:cNvPr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9999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75;g97eedd6bd0_0_0">
              <a:extLst>
                <a:ext uri="{FF2B5EF4-FFF2-40B4-BE49-F238E27FC236}">
                  <a16:creationId xmlns:a16="http://schemas.microsoft.com/office/drawing/2014/main" id="{6978C694-52B9-4F23-9B67-C16074964C5A}"/>
                </a:ext>
              </a:extLst>
            </p:cNvPr>
            <p:cNvSpPr txBox="1"/>
            <p:nvPr/>
          </p:nvSpPr>
          <p:spPr>
            <a:xfrm>
              <a:off x="199050" y="4061964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t-BR" sz="1200" b="1" i="0" u="none" strike="noStrike" cap="none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Imagem do apresentador (opcional)</a:t>
              </a: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75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AF080F80-521C-45FE-B411-0F865A22CBA8}"/>
              </a:ext>
            </a:extLst>
          </p:cNvPr>
          <p:cNvSpPr txBox="1"/>
          <p:nvPr/>
        </p:nvSpPr>
        <p:spPr>
          <a:xfrm>
            <a:off x="2819400" y="3230099"/>
            <a:ext cx="6096000" cy="397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Distribua introdução, objetivos e metodologia aqui</a:t>
            </a:r>
            <a:endParaRPr lang="en" sz="1400" b="0" i="0" u="none" strike="noStrike" cap="none" dirty="0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B73CAA1-1041-4037-9C75-C56DD133E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2452"/>
          </a:xfrm>
          <a:prstGeom prst="rect">
            <a:avLst/>
          </a:prstGeom>
        </p:spPr>
      </p:pic>
      <p:grpSp>
        <p:nvGrpSpPr>
          <p:cNvPr id="21" name="Google Shape;73;g97eedd6bd0_0_0">
            <a:extLst>
              <a:ext uri="{FF2B5EF4-FFF2-40B4-BE49-F238E27FC236}">
                <a16:creationId xmlns:a16="http://schemas.microsoft.com/office/drawing/2014/main" id="{2BD31BFB-7988-457B-9CAD-CAD94663D137}"/>
              </a:ext>
            </a:extLst>
          </p:cNvPr>
          <p:cNvGrpSpPr/>
          <p:nvPr/>
        </p:nvGrpSpPr>
        <p:grpSpPr>
          <a:xfrm>
            <a:off x="10561375" y="1509312"/>
            <a:ext cx="1495200" cy="1376100"/>
            <a:chOff x="0" y="3767150"/>
            <a:chExt cx="1495200" cy="1376100"/>
          </a:xfrm>
        </p:grpSpPr>
        <p:sp>
          <p:nvSpPr>
            <p:cNvPr id="22" name="Google Shape;74;g97eedd6bd0_0_0">
              <a:extLst>
                <a:ext uri="{FF2B5EF4-FFF2-40B4-BE49-F238E27FC236}">
                  <a16:creationId xmlns:a16="http://schemas.microsoft.com/office/drawing/2014/main" id="{A3C1D76A-1CB3-459B-9BE2-032A5B3E8701}"/>
                </a:ext>
              </a:extLst>
            </p:cNvPr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9999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75;g97eedd6bd0_0_0">
              <a:extLst>
                <a:ext uri="{FF2B5EF4-FFF2-40B4-BE49-F238E27FC236}">
                  <a16:creationId xmlns:a16="http://schemas.microsoft.com/office/drawing/2014/main" id="{D95B370B-62E5-416C-8239-7E6CA5F3A779}"/>
                </a:ext>
              </a:extLst>
            </p:cNvPr>
            <p:cNvSpPr txBox="1"/>
            <p:nvPr/>
          </p:nvSpPr>
          <p:spPr>
            <a:xfrm>
              <a:off x="199050" y="4061964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t-BR" sz="1200" b="1" i="0" u="none" strike="noStrike" cap="none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Imagem do apresentador (opcional)</a:t>
              </a: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126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0;g97eedd6bd0_0_83">
            <a:extLst>
              <a:ext uri="{FF2B5EF4-FFF2-40B4-BE49-F238E27FC236}">
                <a16:creationId xmlns:a16="http://schemas.microsoft.com/office/drawing/2014/main" id="{B2F529D0-3A82-4A09-85C6-7D66642E26EC}"/>
              </a:ext>
            </a:extLst>
          </p:cNvPr>
          <p:cNvSpPr txBox="1"/>
          <p:nvPr/>
        </p:nvSpPr>
        <p:spPr>
          <a:xfrm>
            <a:off x="2729948" y="2501348"/>
            <a:ext cx="7050156" cy="158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Distribua seus resultados, discussão e conclusões (bibliografia opcional) aqui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 arquivo deve conter 3 slides a contar da capa.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1600" u="none" strike="noStrike" cap="none" dirty="0">
              <a:solidFill>
                <a:srgbClr val="222222"/>
              </a:solidFill>
              <a:latin typeface="Arial" panose="020B0604020202020204" pitchFamily="34" charset="0"/>
              <a:ea typeface="Montserrat Light"/>
              <a:cs typeface="Montserrat Light"/>
              <a:sym typeface="Montserrat Light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200" b="0" i="0" u="none" strike="noStrike" cap="none" dirty="0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1DA4AA7-1B4E-46E1-8321-64E0BAAD25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2452"/>
          </a:xfrm>
          <a:prstGeom prst="rect">
            <a:avLst/>
          </a:prstGeom>
        </p:spPr>
      </p:pic>
      <p:grpSp>
        <p:nvGrpSpPr>
          <p:cNvPr id="15" name="Google Shape;73;g97eedd6bd0_0_0">
            <a:extLst>
              <a:ext uri="{FF2B5EF4-FFF2-40B4-BE49-F238E27FC236}">
                <a16:creationId xmlns:a16="http://schemas.microsoft.com/office/drawing/2014/main" id="{3A69B157-E463-4269-9E01-6E17D8F13843}"/>
              </a:ext>
            </a:extLst>
          </p:cNvPr>
          <p:cNvGrpSpPr/>
          <p:nvPr/>
        </p:nvGrpSpPr>
        <p:grpSpPr>
          <a:xfrm>
            <a:off x="10561375" y="1509312"/>
            <a:ext cx="1495200" cy="1376100"/>
            <a:chOff x="0" y="3767150"/>
            <a:chExt cx="1495200" cy="1376100"/>
          </a:xfrm>
        </p:grpSpPr>
        <p:sp>
          <p:nvSpPr>
            <p:cNvPr id="16" name="Google Shape;74;g97eedd6bd0_0_0">
              <a:extLst>
                <a:ext uri="{FF2B5EF4-FFF2-40B4-BE49-F238E27FC236}">
                  <a16:creationId xmlns:a16="http://schemas.microsoft.com/office/drawing/2014/main" id="{DDDBFC6E-4207-4A41-A681-5FE8DC8B36F9}"/>
                </a:ext>
              </a:extLst>
            </p:cNvPr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9999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75;g97eedd6bd0_0_0">
              <a:extLst>
                <a:ext uri="{FF2B5EF4-FFF2-40B4-BE49-F238E27FC236}">
                  <a16:creationId xmlns:a16="http://schemas.microsoft.com/office/drawing/2014/main" id="{547E8BD5-85E2-4C70-BF04-FCBC61018ABF}"/>
                </a:ext>
              </a:extLst>
            </p:cNvPr>
            <p:cNvSpPr txBox="1"/>
            <p:nvPr/>
          </p:nvSpPr>
          <p:spPr>
            <a:xfrm>
              <a:off x="199050" y="4061964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t-BR" sz="1200" b="1" i="0" u="none" strike="noStrike" cap="none" dirty="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Imagem do apresentador (opcional)</a:t>
              </a: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marL="0" marR="0" lvl="0" indent="0" algn="ctr" rtl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 dirty="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612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Montserrat Light</vt:lpstr>
      <vt:lpstr>Tema do Office</vt:lpstr>
      <vt:lpstr>Título do trabalho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Coninf</dc:creator>
  <cp:lastModifiedBy>Cliente</cp:lastModifiedBy>
  <cp:revision>23</cp:revision>
  <dcterms:created xsi:type="dcterms:W3CDTF">2019-10-20T18:45:32Z</dcterms:created>
  <dcterms:modified xsi:type="dcterms:W3CDTF">2021-10-20T02:04:55Z</dcterms:modified>
</cp:coreProperties>
</file>