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58" r:id="rId6"/>
    <p:sldId id="259" r:id="rId7"/>
    <p:sldId id="260" r:id="rId8"/>
    <p:sldId id="261" r:id="rId9"/>
    <p:sldId id="26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47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52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54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28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11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97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272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88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961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74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037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613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32948B95-B354-4795-A9BA-43E3D0FA8A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11121" y="1667248"/>
            <a:ext cx="9144000" cy="1603890"/>
          </a:xfrm>
        </p:spPr>
        <p:txBody>
          <a:bodyPr/>
          <a:lstStyle/>
          <a:p>
            <a:r>
              <a:rPr lang="pt-BR" b="1" dirty="0">
                <a:latin typeface="Arial Black" panose="020B0A04020102020204" pitchFamily="34" charset="0"/>
              </a:rPr>
              <a:t>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8224" y="3875785"/>
            <a:ext cx="10730751" cy="1072166"/>
          </a:xfrm>
        </p:spPr>
        <p:txBody>
          <a:bodyPr>
            <a:no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r>
              <a:rPr lang="pt-BR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2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2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</a:t>
            </a:r>
            <a:r>
              <a:rPr lang="pt-BR" sz="2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 nome do autor principal deve ser informado primeiro, seguido dos nomes dos </a:t>
            </a:r>
            <a:r>
              <a:rPr lang="pt-BR" sz="22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co-autores</a:t>
            </a:r>
            <a:r>
              <a:rPr lang="pt-BR" sz="2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orientadores)</a:t>
            </a: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1 Orientador, Bolsista ou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Co-orientador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- Campus / Instituição de Origem E-mail do autor principal</a:t>
            </a:r>
          </a:p>
          <a:p>
            <a:pPr algn="l"/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Área: </a:t>
            </a:r>
            <a:r>
              <a:rPr lang="pt-BR" sz="1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(informar a área)</a:t>
            </a:r>
          </a:p>
          <a:p>
            <a:pPr algn="l"/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Nível: </a:t>
            </a:r>
            <a:r>
              <a:rPr lang="pt-BR" sz="1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(fundamental, médio/técnico,  graduação ou pós-graduação)</a:t>
            </a:r>
          </a:p>
        </p:txBody>
      </p:sp>
    </p:spTree>
    <p:extLst>
      <p:ext uri="{BB962C8B-B14F-4D97-AF65-F5344CB8AC3E}">
        <p14:creationId xmlns:p14="http://schemas.microsoft.com/office/powerpoint/2010/main" val="1391750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38621"/>
            <a:ext cx="10515600" cy="1325563"/>
          </a:xfrm>
        </p:spPr>
        <p:txBody>
          <a:bodyPr/>
          <a:lstStyle/>
          <a:p>
            <a:r>
              <a:rPr lang="pt-BR" dirty="0">
                <a:latin typeface="Arial Black" panose="020B0A04020102020204" pitchFamily="34" charset="0"/>
              </a:rPr>
              <a:t>Introdução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Nesse modelo utilize o número de slides que julgar necessário, respeitando o tempo máximo para apresentação: 10 min.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3A590C6-1BF6-44BF-9855-CC117740CB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2761"/>
            <a:ext cx="12192000" cy="17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449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12117"/>
            <a:ext cx="10515600" cy="1325563"/>
          </a:xfrm>
        </p:spPr>
        <p:txBody>
          <a:bodyPr/>
          <a:lstStyle/>
          <a:p>
            <a:r>
              <a:rPr lang="pt-BR" dirty="0">
                <a:latin typeface="Arial Black" panose="020B0A04020102020204" pitchFamily="34" charset="0"/>
              </a:rPr>
              <a:t>Objetivos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D29B8EE-85E9-47DC-A3A4-3B5E3DB28F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2761"/>
            <a:ext cx="12192000" cy="17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145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 Black" panose="020B0A04020102020204" pitchFamily="34" charset="0"/>
              </a:rPr>
              <a:t>Referencial Teórico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D0436BF-93AB-450E-8CC2-D184DDF374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2761"/>
            <a:ext cx="12192000" cy="17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266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 Black" panose="020B0A04020102020204" pitchFamily="34" charset="0"/>
              </a:rPr>
              <a:t>Metodologia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8226A2E-F689-4842-991B-D750166B25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2761"/>
            <a:ext cx="12192000" cy="17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612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 Black" panose="020B0A04020102020204" pitchFamily="34" charset="0"/>
              </a:rPr>
              <a:t>Resultados e Discussões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5EF6752-FBB7-4F70-8592-20E76D4046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2761"/>
            <a:ext cx="12192000" cy="17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992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 Black" panose="020B0A04020102020204" pitchFamily="34" charset="0"/>
              </a:rPr>
              <a:t>Conclusões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42B55F9-2C1B-4250-BFDA-AFAA68A379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2761"/>
            <a:ext cx="12192000" cy="17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284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 Black" panose="020B0A04020102020204" pitchFamily="34" charset="0"/>
              </a:rPr>
              <a:t>Referências Bibliográficas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3B3C676-E401-4F32-975B-D22078E195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2761"/>
            <a:ext cx="12192000" cy="17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417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 Black" panose="020B0A04020102020204" pitchFamily="34" charset="0"/>
              </a:rPr>
              <a:t>Agradecimentos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i="1" dirty="0">
                <a:solidFill>
                  <a:schemeClr val="bg1">
                    <a:lumMod val="65000"/>
                  </a:schemeClr>
                </a:solidFill>
              </a:rPr>
              <a:t>Este item é opcional. Porém caso o trabalho tenha recebido apoio de órgão(s) de fomento à pesquisa e extensão através de concessão de bolsa e/ou financiamento de Projeto, esse(s) deve(m) ser obrigatoriamente citado(s).</a:t>
            </a:r>
          </a:p>
          <a:p>
            <a:pPr marL="0" indent="0" algn="just">
              <a:buNone/>
            </a:pPr>
            <a:r>
              <a:rPr lang="pt-BR" i="1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D399550-ABAD-4C54-96AF-B714AA5EE5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2761"/>
            <a:ext cx="12192000" cy="17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160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144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Tema do Office</vt:lpstr>
      <vt:lpstr>Título do trabalho</vt:lpstr>
      <vt:lpstr>Introdução </vt:lpstr>
      <vt:lpstr>Objetivos </vt:lpstr>
      <vt:lpstr>Referencial Teórico </vt:lpstr>
      <vt:lpstr>Metodologia </vt:lpstr>
      <vt:lpstr>Resultados e Discussões </vt:lpstr>
      <vt:lpstr>Conclusões </vt:lpstr>
      <vt:lpstr>Referências Bibliográficas </vt:lpstr>
      <vt:lpstr>Agradecimentos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Coninf</dc:creator>
  <cp:lastModifiedBy>Cliente</cp:lastModifiedBy>
  <cp:revision>12</cp:revision>
  <dcterms:created xsi:type="dcterms:W3CDTF">2019-10-20T18:45:32Z</dcterms:created>
  <dcterms:modified xsi:type="dcterms:W3CDTF">2021-10-20T01:52:35Z</dcterms:modified>
</cp:coreProperties>
</file>