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599973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6">
          <p15:clr>
            <a:srgbClr val="A4A3A4"/>
          </p15:clr>
        </p15:guide>
        <p15:guide id="2" pos="11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06" autoAdjust="0"/>
  </p:normalViewPr>
  <p:slideViewPr>
    <p:cSldViewPr snapToGrid="0">
      <p:cViewPr>
        <p:scale>
          <a:sx n="20" d="100"/>
          <a:sy n="20" d="100"/>
        </p:scale>
        <p:origin x="426" y="-2190"/>
      </p:cViewPr>
      <p:guideLst>
        <p:guide orient="horz" pos="13606"/>
        <p:guide pos="113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00570" y="685800"/>
            <a:ext cx="2857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000250" y="685800"/>
            <a:ext cx="2857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27198" y="6253648"/>
            <a:ext cx="33545700" cy="17239800"/>
          </a:xfrm>
          <a:prstGeom prst="rect">
            <a:avLst/>
          </a:prstGeom>
        </p:spPr>
        <p:txBody>
          <a:bodyPr spcFirstLastPara="1" wrap="square" lIns="495925" tIns="495925" rIns="495925" bIns="495925" anchor="b" anchorCtr="0">
            <a:normAutofit/>
          </a:bodyPr>
          <a:lstStyle>
            <a:lvl1pPr lvl="0" algn="ctr">
              <a:spcBef>
                <a:spcPts val="0"/>
              </a:spcBef>
              <a:spcAft>
                <a:spcPts val="0"/>
              </a:spcAft>
              <a:buSzPts val="28200"/>
              <a:buNone/>
              <a:defRPr sz="28200"/>
            </a:lvl1pPr>
            <a:lvl2pPr lvl="1" algn="ctr">
              <a:spcBef>
                <a:spcPts val="0"/>
              </a:spcBef>
              <a:spcAft>
                <a:spcPts val="0"/>
              </a:spcAft>
              <a:buSzPts val="28200"/>
              <a:buNone/>
              <a:defRPr sz="28200"/>
            </a:lvl2pPr>
            <a:lvl3pPr lvl="2" algn="ctr">
              <a:spcBef>
                <a:spcPts val="0"/>
              </a:spcBef>
              <a:spcAft>
                <a:spcPts val="0"/>
              </a:spcAft>
              <a:buSzPts val="28200"/>
              <a:buNone/>
              <a:defRPr sz="28200"/>
            </a:lvl3pPr>
            <a:lvl4pPr lvl="3" algn="ctr">
              <a:spcBef>
                <a:spcPts val="0"/>
              </a:spcBef>
              <a:spcAft>
                <a:spcPts val="0"/>
              </a:spcAft>
              <a:buSzPts val="28200"/>
              <a:buNone/>
              <a:defRPr sz="28200"/>
            </a:lvl4pPr>
            <a:lvl5pPr lvl="4" algn="ctr">
              <a:spcBef>
                <a:spcPts val="0"/>
              </a:spcBef>
              <a:spcAft>
                <a:spcPts val="0"/>
              </a:spcAft>
              <a:buSzPts val="28200"/>
              <a:buNone/>
              <a:defRPr sz="28200"/>
            </a:lvl5pPr>
            <a:lvl6pPr lvl="5" algn="ctr">
              <a:spcBef>
                <a:spcPts val="0"/>
              </a:spcBef>
              <a:spcAft>
                <a:spcPts val="0"/>
              </a:spcAft>
              <a:buSzPts val="28200"/>
              <a:buNone/>
              <a:defRPr sz="28200"/>
            </a:lvl6pPr>
            <a:lvl7pPr lvl="6" algn="ctr">
              <a:spcBef>
                <a:spcPts val="0"/>
              </a:spcBef>
              <a:spcAft>
                <a:spcPts val="0"/>
              </a:spcAft>
              <a:buSzPts val="28200"/>
              <a:buNone/>
              <a:defRPr sz="28200"/>
            </a:lvl7pPr>
            <a:lvl8pPr lvl="7" algn="ctr">
              <a:spcBef>
                <a:spcPts val="0"/>
              </a:spcBef>
              <a:spcAft>
                <a:spcPts val="0"/>
              </a:spcAft>
              <a:buSzPts val="28200"/>
              <a:buNone/>
              <a:defRPr sz="28200"/>
            </a:lvl8pPr>
            <a:lvl9pPr lvl="8" algn="ctr">
              <a:spcBef>
                <a:spcPts val="0"/>
              </a:spcBef>
              <a:spcAft>
                <a:spcPts val="0"/>
              </a:spcAft>
              <a:buSzPts val="28200"/>
              <a:buNone/>
              <a:defRPr sz="28200"/>
            </a:lvl9pPr>
          </a:lstStyle>
          <a:p>
            <a:endParaRPr/>
          </a:p>
        </p:txBody>
      </p:sp>
      <p:sp>
        <p:nvSpPr>
          <p:cNvPr id="11" name="Google Shape;11;p2"/>
          <p:cNvSpPr txBox="1">
            <a:spLocks noGrp="1"/>
          </p:cNvSpPr>
          <p:nvPr>
            <p:ph type="subTitle" idx="1"/>
          </p:nvPr>
        </p:nvSpPr>
        <p:spPr>
          <a:xfrm>
            <a:off x="1227165" y="23803675"/>
            <a:ext cx="33545700" cy="6657000"/>
          </a:xfrm>
          <a:prstGeom prst="rect">
            <a:avLst/>
          </a:prstGeom>
        </p:spPr>
        <p:txBody>
          <a:bodyPr spcFirstLastPara="1" wrap="square" lIns="495925" tIns="495925" rIns="495925" bIns="495925" anchor="t" anchorCtr="0">
            <a:normAutofit/>
          </a:bodyPr>
          <a:lstStyle>
            <a:lvl1pPr lvl="0" algn="ctr">
              <a:lnSpc>
                <a:spcPct val="100000"/>
              </a:lnSpc>
              <a:spcBef>
                <a:spcPts val="0"/>
              </a:spcBef>
              <a:spcAft>
                <a:spcPts val="0"/>
              </a:spcAft>
              <a:buSzPts val="15200"/>
              <a:buNone/>
              <a:defRPr sz="15200"/>
            </a:lvl1pPr>
            <a:lvl2pPr lvl="1" algn="ctr">
              <a:lnSpc>
                <a:spcPct val="100000"/>
              </a:lnSpc>
              <a:spcBef>
                <a:spcPts val="0"/>
              </a:spcBef>
              <a:spcAft>
                <a:spcPts val="0"/>
              </a:spcAft>
              <a:buSzPts val="15200"/>
              <a:buNone/>
              <a:defRPr sz="15200"/>
            </a:lvl2pPr>
            <a:lvl3pPr lvl="2" algn="ctr">
              <a:lnSpc>
                <a:spcPct val="100000"/>
              </a:lnSpc>
              <a:spcBef>
                <a:spcPts val="0"/>
              </a:spcBef>
              <a:spcAft>
                <a:spcPts val="0"/>
              </a:spcAft>
              <a:buSzPts val="15200"/>
              <a:buNone/>
              <a:defRPr sz="15200"/>
            </a:lvl3pPr>
            <a:lvl4pPr lvl="3" algn="ctr">
              <a:lnSpc>
                <a:spcPct val="100000"/>
              </a:lnSpc>
              <a:spcBef>
                <a:spcPts val="0"/>
              </a:spcBef>
              <a:spcAft>
                <a:spcPts val="0"/>
              </a:spcAft>
              <a:buSzPts val="15200"/>
              <a:buNone/>
              <a:defRPr sz="15200"/>
            </a:lvl4pPr>
            <a:lvl5pPr lvl="4" algn="ctr">
              <a:lnSpc>
                <a:spcPct val="100000"/>
              </a:lnSpc>
              <a:spcBef>
                <a:spcPts val="0"/>
              </a:spcBef>
              <a:spcAft>
                <a:spcPts val="0"/>
              </a:spcAft>
              <a:buSzPts val="15200"/>
              <a:buNone/>
              <a:defRPr sz="15200"/>
            </a:lvl5pPr>
            <a:lvl6pPr lvl="5" algn="ctr">
              <a:lnSpc>
                <a:spcPct val="100000"/>
              </a:lnSpc>
              <a:spcBef>
                <a:spcPts val="0"/>
              </a:spcBef>
              <a:spcAft>
                <a:spcPts val="0"/>
              </a:spcAft>
              <a:buSzPts val="15200"/>
              <a:buNone/>
              <a:defRPr sz="15200"/>
            </a:lvl6pPr>
            <a:lvl7pPr lvl="6" algn="ctr">
              <a:lnSpc>
                <a:spcPct val="100000"/>
              </a:lnSpc>
              <a:spcBef>
                <a:spcPts val="0"/>
              </a:spcBef>
              <a:spcAft>
                <a:spcPts val="0"/>
              </a:spcAft>
              <a:buSzPts val="15200"/>
              <a:buNone/>
              <a:defRPr sz="15200"/>
            </a:lvl7pPr>
            <a:lvl8pPr lvl="7" algn="ctr">
              <a:lnSpc>
                <a:spcPct val="100000"/>
              </a:lnSpc>
              <a:spcBef>
                <a:spcPts val="0"/>
              </a:spcBef>
              <a:spcAft>
                <a:spcPts val="0"/>
              </a:spcAft>
              <a:buSzPts val="15200"/>
              <a:buNone/>
              <a:defRPr sz="15200"/>
            </a:lvl8pPr>
            <a:lvl9pPr lvl="8" algn="ctr">
              <a:lnSpc>
                <a:spcPct val="100000"/>
              </a:lnSpc>
              <a:spcBef>
                <a:spcPts val="0"/>
              </a:spcBef>
              <a:spcAft>
                <a:spcPts val="0"/>
              </a:spcAft>
              <a:buSzPts val="15200"/>
              <a:buNone/>
              <a:defRPr sz="15200"/>
            </a:lvl9pPr>
          </a:lstStyle>
          <a:p>
            <a:endParaRPr/>
          </a:p>
        </p:txBody>
      </p:sp>
      <p:sp>
        <p:nvSpPr>
          <p:cNvPr id="12" name="Google Shape;12;p2"/>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227165" y="9290289"/>
            <a:ext cx="33545700" cy="16491300"/>
          </a:xfrm>
          <a:prstGeom prst="rect">
            <a:avLst/>
          </a:prstGeom>
        </p:spPr>
        <p:txBody>
          <a:bodyPr spcFirstLastPara="1" wrap="square" lIns="495925" tIns="495925" rIns="495925" bIns="495925" anchor="b" anchorCtr="0">
            <a:normAutofit/>
          </a:bodyPr>
          <a:lstStyle>
            <a:lvl1pPr lvl="0" algn="ctr">
              <a:spcBef>
                <a:spcPts val="0"/>
              </a:spcBef>
              <a:spcAft>
                <a:spcPts val="0"/>
              </a:spcAft>
              <a:buSzPts val="65100"/>
              <a:buNone/>
              <a:defRPr sz="65100"/>
            </a:lvl1pPr>
            <a:lvl2pPr lvl="1" algn="ctr">
              <a:spcBef>
                <a:spcPts val="0"/>
              </a:spcBef>
              <a:spcAft>
                <a:spcPts val="0"/>
              </a:spcAft>
              <a:buSzPts val="65100"/>
              <a:buNone/>
              <a:defRPr sz="65100"/>
            </a:lvl2pPr>
            <a:lvl3pPr lvl="2" algn="ctr">
              <a:spcBef>
                <a:spcPts val="0"/>
              </a:spcBef>
              <a:spcAft>
                <a:spcPts val="0"/>
              </a:spcAft>
              <a:buSzPts val="65100"/>
              <a:buNone/>
              <a:defRPr sz="65100"/>
            </a:lvl3pPr>
            <a:lvl4pPr lvl="3" algn="ctr">
              <a:spcBef>
                <a:spcPts val="0"/>
              </a:spcBef>
              <a:spcAft>
                <a:spcPts val="0"/>
              </a:spcAft>
              <a:buSzPts val="65100"/>
              <a:buNone/>
              <a:defRPr sz="65100"/>
            </a:lvl4pPr>
            <a:lvl5pPr lvl="4" algn="ctr">
              <a:spcBef>
                <a:spcPts val="0"/>
              </a:spcBef>
              <a:spcAft>
                <a:spcPts val="0"/>
              </a:spcAft>
              <a:buSzPts val="65100"/>
              <a:buNone/>
              <a:defRPr sz="65100"/>
            </a:lvl5pPr>
            <a:lvl6pPr lvl="5" algn="ctr">
              <a:spcBef>
                <a:spcPts val="0"/>
              </a:spcBef>
              <a:spcAft>
                <a:spcPts val="0"/>
              </a:spcAft>
              <a:buSzPts val="65100"/>
              <a:buNone/>
              <a:defRPr sz="65100"/>
            </a:lvl6pPr>
            <a:lvl7pPr lvl="6" algn="ctr">
              <a:spcBef>
                <a:spcPts val="0"/>
              </a:spcBef>
              <a:spcAft>
                <a:spcPts val="0"/>
              </a:spcAft>
              <a:buSzPts val="65100"/>
              <a:buNone/>
              <a:defRPr sz="65100"/>
            </a:lvl7pPr>
            <a:lvl8pPr lvl="7" algn="ctr">
              <a:spcBef>
                <a:spcPts val="0"/>
              </a:spcBef>
              <a:spcAft>
                <a:spcPts val="0"/>
              </a:spcAft>
              <a:buSzPts val="65100"/>
              <a:buNone/>
              <a:defRPr sz="65100"/>
            </a:lvl8pPr>
            <a:lvl9pPr lvl="8" algn="ctr">
              <a:spcBef>
                <a:spcPts val="0"/>
              </a:spcBef>
              <a:spcAft>
                <a:spcPts val="0"/>
              </a:spcAft>
              <a:buSzPts val="65100"/>
              <a:buNone/>
              <a:defRPr sz="65100"/>
            </a:lvl9pPr>
          </a:lstStyle>
          <a:p>
            <a:r>
              <a:t>xx%</a:t>
            </a:r>
          </a:p>
        </p:txBody>
      </p:sp>
      <p:sp>
        <p:nvSpPr>
          <p:cNvPr id="46" name="Google Shape;46;p11"/>
          <p:cNvSpPr txBox="1">
            <a:spLocks noGrp="1"/>
          </p:cNvSpPr>
          <p:nvPr>
            <p:ph type="body" idx="1"/>
          </p:nvPr>
        </p:nvSpPr>
        <p:spPr>
          <a:xfrm>
            <a:off x="1227165" y="26475381"/>
            <a:ext cx="33545700" cy="10925400"/>
          </a:xfrm>
          <a:prstGeom prst="rect">
            <a:avLst/>
          </a:prstGeom>
        </p:spPr>
        <p:txBody>
          <a:bodyPr spcFirstLastPara="1" wrap="square" lIns="495925" tIns="495925" rIns="495925" bIns="495925" anchor="t" anchorCtr="0">
            <a:normAutofit/>
          </a:bodyPr>
          <a:lstStyle>
            <a:lvl1pPr marL="457200" lvl="0" indent="-850900" algn="ctr">
              <a:spcBef>
                <a:spcPts val="0"/>
              </a:spcBef>
              <a:spcAft>
                <a:spcPts val="0"/>
              </a:spcAft>
              <a:buSzPts val="9800"/>
              <a:buChar char="●"/>
              <a:defRPr/>
            </a:lvl1pPr>
            <a:lvl2pPr marL="914400" lvl="1" indent="-711200" algn="ctr">
              <a:spcBef>
                <a:spcPts val="0"/>
              </a:spcBef>
              <a:spcAft>
                <a:spcPts val="0"/>
              </a:spcAft>
              <a:buSzPts val="7600"/>
              <a:buChar char="○"/>
              <a:defRPr/>
            </a:lvl2pPr>
            <a:lvl3pPr marL="1371600" lvl="2" indent="-711200" algn="ctr">
              <a:spcBef>
                <a:spcPts val="0"/>
              </a:spcBef>
              <a:spcAft>
                <a:spcPts val="0"/>
              </a:spcAft>
              <a:buSzPts val="7600"/>
              <a:buChar char="■"/>
              <a:defRPr/>
            </a:lvl3pPr>
            <a:lvl4pPr marL="1828800" lvl="3" indent="-711200" algn="ctr">
              <a:spcBef>
                <a:spcPts val="0"/>
              </a:spcBef>
              <a:spcAft>
                <a:spcPts val="0"/>
              </a:spcAft>
              <a:buSzPts val="7600"/>
              <a:buChar char="●"/>
              <a:defRPr/>
            </a:lvl4pPr>
            <a:lvl5pPr marL="2286000" lvl="4" indent="-711200" algn="ctr">
              <a:spcBef>
                <a:spcPts val="0"/>
              </a:spcBef>
              <a:spcAft>
                <a:spcPts val="0"/>
              </a:spcAft>
              <a:buSzPts val="7600"/>
              <a:buChar char="○"/>
              <a:defRPr/>
            </a:lvl5pPr>
            <a:lvl6pPr marL="2743200" lvl="5" indent="-711200" algn="ctr">
              <a:spcBef>
                <a:spcPts val="0"/>
              </a:spcBef>
              <a:spcAft>
                <a:spcPts val="0"/>
              </a:spcAft>
              <a:buSzPts val="7600"/>
              <a:buChar char="■"/>
              <a:defRPr/>
            </a:lvl6pPr>
            <a:lvl7pPr marL="3200400" lvl="6" indent="-711200" algn="ctr">
              <a:spcBef>
                <a:spcPts val="0"/>
              </a:spcBef>
              <a:spcAft>
                <a:spcPts val="0"/>
              </a:spcAft>
              <a:buSzPts val="7600"/>
              <a:buChar char="●"/>
              <a:defRPr/>
            </a:lvl7pPr>
            <a:lvl8pPr marL="3657600" lvl="7" indent="-711200" algn="ctr">
              <a:spcBef>
                <a:spcPts val="0"/>
              </a:spcBef>
              <a:spcAft>
                <a:spcPts val="0"/>
              </a:spcAft>
              <a:buSzPts val="7600"/>
              <a:buChar char="○"/>
              <a:defRPr/>
            </a:lvl8pPr>
            <a:lvl9pPr marL="4114800" lvl="8" indent="-711200" algn="ctr">
              <a:spcBef>
                <a:spcPts val="0"/>
              </a:spcBef>
              <a:spcAft>
                <a:spcPts val="0"/>
              </a:spcAft>
              <a:buSzPts val="7600"/>
              <a:buChar char="■"/>
              <a:defRPr/>
            </a:lvl9pPr>
          </a:lstStyle>
          <a:p>
            <a:endParaRPr/>
          </a:p>
        </p:txBody>
      </p:sp>
      <p:sp>
        <p:nvSpPr>
          <p:cNvPr id="47" name="Google Shape;47;p11"/>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27165" y="18064882"/>
            <a:ext cx="33545700" cy="7070100"/>
          </a:xfrm>
          <a:prstGeom prst="rect">
            <a:avLst/>
          </a:prstGeom>
        </p:spPr>
        <p:txBody>
          <a:bodyPr spcFirstLastPara="1" wrap="square" lIns="495925" tIns="495925" rIns="495925" bIns="495925" anchor="ctr" anchorCtr="0">
            <a:normAutofit/>
          </a:bodyPr>
          <a:lstStyle>
            <a:lvl1pPr lvl="0" algn="ctr">
              <a:spcBef>
                <a:spcPts val="0"/>
              </a:spcBef>
              <a:spcAft>
                <a:spcPts val="0"/>
              </a:spcAft>
              <a:buSzPts val="19500"/>
              <a:buNone/>
              <a:defRPr sz="19500"/>
            </a:lvl1pPr>
            <a:lvl2pPr lvl="1" algn="ctr">
              <a:spcBef>
                <a:spcPts val="0"/>
              </a:spcBef>
              <a:spcAft>
                <a:spcPts val="0"/>
              </a:spcAft>
              <a:buSzPts val="19500"/>
              <a:buNone/>
              <a:defRPr sz="19500"/>
            </a:lvl2pPr>
            <a:lvl3pPr lvl="2" algn="ctr">
              <a:spcBef>
                <a:spcPts val="0"/>
              </a:spcBef>
              <a:spcAft>
                <a:spcPts val="0"/>
              </a:spcAft>
              <a:buSzPts val="19500"/>
              <a:buNone/>
              <a:defRPr sz="19500"/>
            </a:lvl3pPr>
            <a:lvl4pPr lvl="3" algn="ctr">
              <a:spcBef>
                <a:spcPts val="0"/>
              </a:spcBef>
              <a:spcAft>
                <a:spcPts val="0"/>
              </a:spcAft>
              <a:buSzPts val="19500"/>
              <a:buNone/>
              <a:defRPr sz="19500"/>
            </a:lvl4pPr>
            <a:lvl5pPr lvl="4" algn="ctr">
              <a:spcBef>
                <a:spcPts val="0"/>
              </a:spcBef>
              <a:spcAft>
                <a:spcPts val="0"/>
              </a:spcAft>
              <a:buSzPts val="19500"/>
              <a:buNone/>
              <a:defRPr sz="19500"/>
            </a:lvl5pPr>
            <a:lvl6pPr lvl="5" algn="ctr">
              <a:spcBef>
                <a:spcPts val="0"/>
              </a:spcBef>
              <a:spcAft>
                <a:spcPts val="0"/>
              </a:spcAft>
              <a:buSzPts val="19500"/>
              <a:buNone/>
              <a:defRPr sz="19500"/>
            </a:lvl6pPr>
            <a:lvl7pPr lvl="6" algn="ctr">
              <a:spcBef>
                <a:spcPts val="0"/>
              </a:spcBef>
              <a:spcAft>
                <a:spcPts val="0"/>
              </a:spcAft>
              <a:buSzPts val="19500"/>
              <a:buNone/>
              <a:defRPr sz="19500"/>
            </a:lvl7pPr>
            <a:lvl8pPr lvl="7" algn="ctr">
              <a:spcBef>
                <a:spcPts val="0"/>
              </a:spcBef>
              <a:spcAft>
                <a:spcPts val="0"/>
              </a:spcAft>
              <a:buSzPts val="19500"/>
              <a:buNone/>
              <a:defRPr sz="19500"/>
            </a:lvl8pPr>
            <a:lvl9pPr lvl="8" algn="ctr">
              <a:spcBef>
                <a:spcPts val="0"/>
              </a:spcBef>
              <a:spcAft>
                <a:spcPts val="0"/>
              </a:spcAft>
              <a:buSzPts val="19500"/>
              <a:buNone/>
              <a:defRPr sz="19500"/>
            </a:lvl9pPr>
          </a:lstStyle>
          <a:p>
            <a:endParaRPr/>
          </a:p>
        </p:txBody>
      </p:sp>
      <p:sp>
        <p:nvSpPr>
          <p:cNvPr id="15" name="Google Shape;15;p3"/>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227165" y="3737743"/>
            <a:ext cx="33545700" cy="4810200"/>
          </a:xfrm>
          <a:prstGeom prst="rect">
            <a:avLst/>
          </a:prstGeom>
        </p:spPr>
        <p:txBody>
          <a:bodyPr spcFirstLastPara="1" wrap="square" lIns="495925" tIns="495925" rIns="495925" bIns="495925" anchor="t" anchorCtr="0">
            <a:normAutofit/>
          </a:bodyPr>
          <a:lstStyle>
            <a:lvl1pPr lvl="0">
              <a:spcBef>
                <a:spcPts val="0"/>
              </a:spcBef>
              <a:spcAft>
                <a:spcPts val="0"/>
              </a:spcAft>
              <a:buSzPts val="15200"/>
              <a:buNone/>
              <a:defRPr/>
            </a:lvl1pPr>
            <a:lvl2pPr lvl="1">
              <a:spcBef>
                <a:spcPts val="0"/>
              </a:spcBef>
              <a:spcAft>
                <a:spcPts val="0"/>
              </a:spcAft>
              <a:buSzPts val="15200"/>
              <a:buNone/>
              <a:defRPr/>
            </a:lvl2pPr>
            <a:lvl3pPr lvl="2">
              <a:spcBef>
                <a:spcPts val="0"/>
              </a:spcBef>
              <a:spcAft>
                <a:spcPts val="0"/>
              </a:spcAft>
              <a:buSzPts val="15200"/>
              <a:buNone/>
              <a:defRPr/>
            </a:lvl3pPr>
            <a:lvl4pPr lvl="3">
              <a:spcBef>
                <a:spcPts val="0"/>
              </a:spcBef>
              <a:spcAft>
                <a:spcPts val="0"/>
              </a:spcAft>
              <a:buSzPts val="15200"/>
              <a:buNone/>
              <a:defRPr/>
            </a:lvl4pPr>
            <a:lvl5pPr lvl="4">
              <a:spcBef>
                <a:spcPts val="0"/>
              </a:spcBef>
              <a:spcAft>
                <a:spcPts val="0"/>
              </a:spcAft>
              <a:buSzPts val="15200"/>
              <a:buNone/>
              <a:defRPr/>
            </a:lvl5pPr>
            <a:lvl6pPr lvl="5">
              <a:spcBef>
                <a:spcPts val="0"/>
              </a:spcBef>
              <a:spcAft>
                <a:spcPts val="0"/>
              </a:spcAft>
              <a:buSzPts val="15200"/>
              <a:buNone/>
              <a:defRPr/>
            </a:lvl6pPr>
            <a:lvl7pPr lvl="6">
              <a:spcBef>
                <a:spcPts val="0"/>
              </a:spcBef>
              <a:spcAft>
                <a:spcPts val="0"/>
              </a:spcAft>
              <a:buSzPts val="15200"/>
              <a:buNone/>
              <a:defRPr/>
            </a:lvl7pPr>
            <a:lvl8pPr lvl="7">
              <a:spcBef>
                <a:spcPts val="0"/>
              </a:spcBef>
              <a:spcAft>
                <a:spcPts val="0"/>
              </a:spcAft>
              <a:buSzPts val="15200"/>
              <a:buNone/>
              <a:defRPr/>
            </a:lvl8pPr>
            <a:lvl9pPr lvl="8">
              <a:spcBef>
                <a:spcPts val="0"/>
              </a:spcBef>
              <a:spcAft>
                <a:spcPts val="0"/>
              </a:spcAft>
              <a:buSzPts val="15200"/>
              <a:buNone/>
              <a:defRPr/>
            </a:lvl9pPr>
          </a:lstStyle>
          <a:p>
            <a:endParaRPr/>
          </a:p>
        </p:txBody>
      </p:sp>
      <p:sp>
        <p:nvSpPr>
          <p:cNvPr id="18" name="Google Shape;18;p4"/>
          <p:cNvSpPr txBox="1">
            <a:spLocks noGrp="1"/>
          </p:cNvSpPr>
          <p:nvPr>
            <p:ph type="body" idx="1"/>
          </p:nvPr>
        </p:nvSpPr>
        <p:spPr>
          <a:xfrm>
            <a:off x="1227165" y="9679580"/>
            <a:ext cx="33545700" cy="28694100"/>
          </a:xfrm>
          <a:prstGeom prst="rect">
            <a:avLst/>
          </a:prstGeom>
        </p:spPr>
        <p:txBody>
          <a:bodyPr spcFirstLastPara="1" wrap="square" lIns="495925" tIns="495925" rIns="495925" bIns="495925" anchor="t" anchorCtr="0">
            <a:normAutofit/>
          </a:bodyPr>
          <a:lstStyle>
            <a:lvl1pPr marL="457200" lvl="0" indent="-850900">
              <a:spcBef>
                <a:spcPts val="0"/>
              </a:spcBef>
              <a:spcAft>
                <a:spcPts val="0"/>
              </a:spcAft>
              <a:buSzPts val="9800"/>
              <a:buChar char="●"/>
              <a:defRPr/>
            </a:lvl1pPr>
            <a:lvl2pPr marL="914400" lvl="1" indent="-711200">
              <a:spcBef>
                <a:spcPts val="0"/>
              </a:spcBef>
              <a:spcAft>
                <a:spcPts val="0"/>
              </a:spcAft>
              <a:buSzPts val="7600"/>
              <a:buChar char="○"/>
              <a:defRPr/>
            </a:lvl2pPr>
            <a:lvl3pPr marL="1371600" lvl="2" indent="-711200">
              <a:spcBef>
                <a:spcPts val="0"/>
              </a:spcBef>
              <a:spcAft>
                <a:spcPts val="0"/>
              </a:spcAft>
              <a:buSzPts val="7600"/>
              <a:buChar char="■"/>
              <a:defRPr/>
            </a:lvl3pPr>
            <a:lvl4pPr marL="1828800" lvl="3" indent="-711200">
              <a:spcBef>
                <a:spcPts val="0"/>
              </a:spcBef>
              <a:spcAft>
                <a:spcPts val="0"/>
              </a:spcAft>
              <a:buSzPts val="7600"/>
              <a:buChar char="●"/>
              <a:defRPr/>
            </a:lvl4pPr>
            <a:lvl5pPr marL="2286000" lvl="4" indent="-711200">
              <a:spcBef>
                <a:spcPts val="0"/>
              </a:spcBef>
              <a:spcAft>
                <a:spcPts val="0"/>
              </a:spcAft>
              <a:buSzPts val="7600"/>
              <a:buChar char="○"/>
              <a:defRPr/>
            </a:lvl5pPr>
            <a:lvl6pPr marL="2743200" lvl="5" indent="-711200">
              <a:spcBef>
                <a:spcPts val="0"/>
              </a:spcBef>
              <a:spcAft>
                <a:spcPts val="0"/>
              </a:spcAft>
              <a:buSzPts val="7600"/>
              <a:buChar char="■"/>
              <a:defRPr/>
            </a:lvl6pPr>
            <a:lvl7pPr marL="3200400" lvl="6" indent="-711200">
              <a:spcBef>
                <a:spcPts val="0"/>
              </a:spcBef>
              <a:spcAft>
                <a:spcPts val="0"/>
              </a:spcAft>
              <a:buSzPts val="7600"/>
              <a:buChar char="●"/>
              <a:defRPr/>
            </a:lvl7pPr>
            <a:lvl8pPr marL="3657600" lvl="7" indent="-711200">
              <a:spcBef>
                <a:spcPts val="0"/>
              </a:spcBef>
              <a:spcAft>
                <a:spcPts val="0"/>
              </a:spcAft>
              <a:buSzPts val="7600"/>
              <a:buChar char="○"/>
              <a:defRPr/>
            </a:lvl8pPr>
            <a:lvl9pPr marL="4114800" lvl="8" indent="-711200">
              <a:spcBef>
                <a:spcPts val="0"/>
              </a:spcBef>
              <a:spcAft>
                <a:spcPts val="0"/>
              </a:spcAft>
              <a:buSzPts val="7600"/>
              <a:buChar char="■"/>
              <a:defRPr/>
            </a:lvl9pPr>
          </a:lstStyle>
          <a:p>
            <a:endParaRPr/>
          </a:p>
        </p:txBody>
      </p:sp>
      <p:sp>
        <p:nvSpPr>
          <p:cNvPr id="19" name="Google Shape;19;p4"/>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27165" y="3737743"/>
            <a:ext cx="33545700" cy="4810200"/>
          </a:xfrm>
          <a:prstGeom prst="rect">
            <a:avLst/>
          </a:prstGeom>
        </p:spPr>
        <p:txBody>
          <a:bodyPr spcFirstLastPara="1" wrap="square" lIns="495925" tIns="495925" rIns="495925" bIns="495925" anchor="t" anchorCtr="0">
            <a:normAutofit/>
          </a:bodyPr>
          <a:lstStyle>
            <a:lvl1pPr lvl="0">
              <a:spcBef>
                <a:spcPts val="0"/>
              </a:spcBef>
              <a:spcAft>
                <a:spcPts val="0"/>
              </a:spcAft>
              <a:buSzPts val="15200"/>
              <a:buNone/>
              <a:defRPr/>
            </a:lvl1pPr>
            <a:lvl2pPr lvl="1">
              <a:spcBef>
                <a:spcPts val="0"/>
              </a:spcBef>
              <a:spcAft>
                <a:spcPts val="0"/>
              </a:spcAft>
              <a:buSzPts val="15200"/>
              <a:buNone/>
              <a:defRPr/>
            </a:lvl2pPr>
            <a:lvl3pPr lvl="2">
              <a:spcBef>
                <a:spcPts val="0"/>
              </a:spcBef>
              <a:spcAft>
                <a:spcPts val="0"/>
              </a:spcAft>
              <a:buSzPts val="15200"/>
              <a:buNone/>
              <a:defRPr/>
            </a:lvl3pPr>
            <a:lvl4pPr lvl="3">
              <a:spcBef>
                <a:spcPts val="0"/>
              </a:spcBef>
              <a:spcAft>
                <a:spcPts val="0"/>
              </a:spcAft>
              <a:buSzPts val="15200"/>
              <a:buNone/>
              <a:defRPr/>
            </a:lvl4pPr>
            <a:lvl5pPr lvl="4">
              <a:spcBef>
                <a:spcPts val="0"/>
              </a:spcBef>
              <a:spcAft>
                <a:spcPts val="0"/>
              </a:spcAft>
              <a:buSzPts val="15200"/>
              <a:buNone/>
              <a:defRPr/>
            </a:lvl5pPr>
            <a:lvl6pPr lvl="5">
              <a:spcBef>
                <a:spcPts val="0"/>
              </a:spcBef>
              <a:spcAft>
                <a:spcPts val="0"/>
              </a:spcAft>
              <a:buSzPts val="15200"/>
              <a:buNone/>
              <a:defRPr/>
            </a:lvl6pPr>
            <a:lvl7pPr lvl="6">
              <a:spcBef>
                <a:spcPts val="0"/>
              </a:spcBef>
              <a:spcAft>
                <a:spcPts val="0"/>
              </a:spcAft>
              <a:buSzPts val="15200"/>
              <a:buNone/>
              <a:defRPr/>
            </a:lvl7pPr>
            <a:lvl8pPr lvl="7">
              <a:spcBef>
                <a:spcPts val="0"/>
              </a:spcBef>
              <a:spcAft>
                <a:spcPts val="0"/>
              </a:spcAft>
              <a:buSzPts val="15200"/>
              <a:buNone/>
              <a:defRPr/>
            </a:lvl8pPr>
            <a:lvl9pPr lvl="8">
              <a:spcBef>
                <a:spcPts val="0"/>
              </a:spcBef>
              <a:spcAft>
                <a:spcPts val="0"/>
              </a:spcAft>
              <a:buSzPts val="15200"/>
              <a:buNone/>
              <a:defRPr/>
            </a:lvl9pPr>
          </a:lstStyle>
          <a:p>
            <a:endParaRPr/>
          </a:p>
        </p:txBody>
      </p:sp>
      <p:sp>
        <p:nvSpPr>
          <p:cNvPr id="22" name="Google Shape;22;p5"/>
          <p:cNvSpPr txBox="1">
            <a:spLocks noGrp="1"/>
          </p:cNvSpPr>
          <p:nvPr>
            <p:ph type="body" idx="1"/>
          </p:nvPr>
        </p:nvSpPr>
        <p:spPr>
          <a:xfrm>
            <a:off x="1227165" y="9679580"/>
            <a:ext cx="15747600" cy="28694100"/>
          </a:xfrm>
          <a:prstGeom prst="rect">
            <a:avLst/>
          </a:prstGeom>
        </p:spPr>
        <p:txBody>
          <a:bodyPr spcFirstLastPara="1" wrap="square" lIns="495925" tIns="495925" rIns="495925" bIns="495925" anchor="t" anchorCtr="0">
            <a:normAutofit/>
          </a:bodyPr>
          <a:lstStyle>
            <a:lvl1pPr marL="457200" lvl="0" indent="-711200">
              <a:spcBef>
                <a:spcPts val="0"/>
              </a:spcBef>
              <a:spcAft>
                <a:spcPts val="0"/>
              </a:spcAft>
              <a:buSzPts val="7600"/>
              <a:buChar char="●"/>
              <a:defRPr sz="7600"/>
            </a:lvl1pPr>
            <a:lvl2pPr marL="914400" lvl="1" indent="-641350">
              <a:spcBef>
                <a:spcPts val="0"/>
              </a:spcBef>
              <a:spcAft>
                <a:spcPts val="0"/>
              </a:spcAft>
              <a:buSzPts val="6500"/>
              <a:buChar char="○"/>
              <a:defRPr sz="6500"/>
            </a:lvl2pPr>
            <a:lvl3pPr marL="1371600" lvl="2" indent="-641350">
              <a:spcBef>
                <a:spcPts val="0"/>
              </a:spcBef>
              <a:spcAft>
                <a:spcPts val="0"/>
              </a:spcAft>
              <a:buSzPts val="6500"/>
              <a:buChar char="■"/>
              <a:defRPr sz="6500"/>
            </a:lvl3pPr>
            <a:lvl4pPr marL="1828800" lvl="3" indent="-641350">
              <a:spcBef>
                <a:spcPts val="0"/>
              </a:spcBef>
              <a:spcAft>
                <a:spcPts val="0"/>
              </a:spcAft>
              <a:buSzPts val="6500"/>
              <a:buChar char="●"/>
              <a:defRPr sz="6500"/>
            </a:lvl4pPr>
            <a:lvl5pPr marL="2286000" lvl="4" indent="-641350">
              <a:spcBef>
                <a:spcPts val="0"/>
              </a:spcBef>
              <a:spcAft>
                <a:spcPts val="0"/>
              </a:spcAft>
              <a:buSzPts val="6500"/>
              <a:buChar char="○"/>
              <a:defRPr sz="6500"/>
            </a:lvl5pPr>
            <a:lvl6pPr marL="2743200" lvl="5" indent="-641350">
              <a:spcBef>
                <a:spcPts val="0"/>
              </a:spcBef>
              <a:spcAft>
                <a:spcPts val="0"/>
              </a:spcAft>
              <a:buSzPts val="6500"/>
              <a:buChar char="■"/>
              <a:defRPr sz="6500"/>
            </a:lvl6pPr>
            <a:lvl7pPr marL="3200400" lvl="6" indent="-641350">
              <a:spcBef>
                <a:spcPts val="0"/>
              </a:spcBef>
              <a:spcAft>
                <a:spcPts val="0"/>
              </a:spcAft>
              <a:buSzPts val="6500"/>
              <a:buChar char="●"/>
              <a:defRPr sz="6500"/>
            </a:lvl7pPr>
            <a:lvl8pPr marL="3657600" lvl="7" indent="-641350">
              <a:spcBef>
                <a:spcPts val="0"/>
              </a:spcBef>
              <a:spcAft>
                <a:spcPts val="0"/>
              </a:spcAft>
              <a:buSzPts val="6500"/>
              <a:buChar char="○"/>
              <a:defRPr sz="6500"/>
            </a:lvl8pPr>
            <a:lvl9pPr marL="4114800" lvl="8" indent="-641350">
              <a:spcBef>
                <a:spcPts val="0"/>
              </a:spcBef>
              <a:spcAft>
                <a:spcPts val="0"/>
              </a:spcAft>
              <a:buSzPts val="6500"/>
              <a:buChar char="■"/>
              <a:defRPr sz="6500"/>
            </a:lvl9pPr>
          </a:lstStyle>
          <a:p>
            <a:endParaRPr/>
          </a:p>
        </p:txBody>
      </p:sp>
      <p:sp>
        <p:nvSpPr>
          <p:cNvPr id="23" name="Google Shape;23;p5"/>
          <p:cNvSpPr txBox="1">
            <a:spLocks noGrp="1"/>
          </p:cNvSpPr>
          <p:nvPr>
            <p:ph type="body" idx="2"/>
          </p:nvPr>
        </p:nvSpPr>
        <p:spPr>
          <a:xfrm>
            <a:off x="19025197" y="9679580"/>
            <a:ext cx="15747600" cy="28694100"/>
          </a:xfrm>
          <a:prstGeom prst="rect">
            <a:avLst/>
          </a:prstGeom>
        </p:spPr>
        <p:txBody>
          <a:bodyPr spcFirstLastPara="1" wrap="square" lIns="495925" tIns="495925" rIns="495925" bIns="495925" anchor="t" anchorCtr="0">
            <a:normAutofit/>
          </a:bodyPr>
          <a:lstStyle>
            <a:lvl1pPr marL="457200" lvl="0" indent="-711200">
              <a:spcBef>
                <a:spcPts val="0"/>
              </a:spcBef>
              <a:spcAft>
                <a:spcPts val="0"/>
              </a:spcAft>
              <a:buSzPts val="7600"/>
              <a:buChar char="●"/>
              <a:defRPr sz="7600"/>
            </a:lvl1pPr>
            <a:lvl2pPr marL="914400" lvl="1" indent="-641350">
              <a:spcBef>
                <a:spcPts val="0"/>
              </a:spcBef>
              <a:spcAft>
                <a:spcPts val="0"/>
              </a:spcAft>
              <a:buSzPts val="6500"/>
              <a:buChar char="○"/>
              <a:defRPr sz="6500"/>
            </a:lvl2pPr>
            <a:lvl3pPr marL="1371600" lvl="2" indent="-641350">
              <a:spcBef>
                <a:spcPts val="0"/>
              </a:spcBef>
              <a:spcAft>
                <a:spcPts val="0"/>
              </a:spcAft>
              <a:buSzPts val="6500"/>
              <a:buChar char="■"/>
              <a:defRPr sz="6500"/>
            </a:lvl3pPr>
            <a:lvl4pPr marL="1828800" lvl="3" indent="-641350">
              <a:spcBef>
                <a:spcPts val="0"/>
              </a:spcBef>
              <a:spcAft>
                <a:spcPts val="0"/>
              </a:spcAft>
              <a:buSzPts val="6500"/>
              <a:buChar char="●"/>
              <a:defRPr sz="6500"/>
            </a:lvl4pPr>
            <a:lvl5pPr marL="2286000" lvl="4" indent="-641350">
              <a:spcBef>
                <a:spcPts val="0"/>
              </a:spcBef>
              <a:spcAft>
                <a:spcPts val="0"/>
              </a:spcAft>
              <a:buSzPts val="6500"/>
              <a:buChar char="○"/>
              <a:defRPr sz="6500"/>
            </a:lvl5pPr>
            <a:lvl6pPr marL="2743200" lvl="5" indent="-641350">
              <a:spcBef>
                <a:spcPts val="0"/>
              </a:spcBef>
              <a:spcAft>
                <a:spcPts val="0"/>
              </a:spcAft>
              <a:buSzPts val="6500"/>
              <a:buChar char="■"/>
              <a:defRPr sz="6500"/>
            </a:lvl6pPr>
            <a:lvl7pPr marL="3200400" lvl="6" indent="-641350">
              <a:spcBef>
                <a:spcPts val="0"/>
              </a:spcBef>
              <a:spcAft>
                <a:spcPts val="0"/>
              </a:spcAft>
              <a:buSzPts val="6500"/>
              <a:buChar char="●"/>
              <a:defRPr sz="6500"/>
            </a:lvl7pPr>
            <a:lvl8pPr marL="3657600" lvl="7" indent="-641350">
              <a:spcBef>
                <a:spcPts val="0"/>
              </a:spcBef>
              <a:spcAft>
                <a:spcPts val="0"/>
              </a:spcAft>
              <a:buSzPts val="6500"/>
              <a:buChar char="○"/>
              <a:defRPr sz="6500"/>
            </a:lvl8pPr>
            <a:lvl9pPr marL="4114800" lvl="8" indent="-641350">
              <a:spcBef>
                <a:spcPts val="0"/>
              </a:spcBef>
              <a:spcAft>
                <a:spcPts val="0"/>
              </a:spcAft>
              <a:buSzPts val="6500"/>
              <a:buChar char="■"/>
              <a:defRPr sz="6500"/>
            </a:lvl9pPr>
          </a:lstStyle>
          <a:p>
            <a:endParaRPr/>
          </a:p>
        </p:txBody>
      </p:sp>
      <p:sp>
        <p:nvSpPr>
          <p:cNvPr id="24" name="Google Shape;24;p5"/>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27165" y="3737743"/>
            <a:ext cx="33545700" cy="4810200"/>
          </a:xfrm>
          <a:prstGeom prst="rect">
            <a:avLst/>
          </a:prstGeom>
        </p:spPr>
        <p:txBody>
          <a:bodyPr spcFirstLastPara="1" wrap="square" lIns="495925" tIns="495925" rIns="495925" bIns="495925" anchor="t" anchorCtr="0">
            <a:normAutofit/>
          </a:bodyPr>
          <a:lstStyle>
            <a:lvl1pPr lvl="0">
              <a:spcBef>
                <a:spcPts val="0"/>
              </a:spcBef>
              <a:spcAft>
                <a:spcPts val="0"/>
              </a:spcAft>
              <a:buSzPts val="15200"/>
              <a:buNone/>
              <a:defRPr/>
            </a:lvl1pPr>
            <a:lvl2pPr lvl="1">
              <a:spcBef>
                <a:spcPts val="0"/>
              </a:spcBef>
              <a:spcAft>
                <a:spcPts val="0"/>
              </a:spcAft>
              <a:buSzPts val="15200"/>
              <a:buNone/>
              <a:defRPr/>
            </a:lvl2pPr>
            <a:lvl3pPr lvl="2">
              <a:spcBef>
                <a:spcPts val="0"/>
              </a:spcBef>
              <a:spcAft>
                <a:spcPts val="0"/>
              </a:spcAft>
              <a:buSzPts val="15200"/>
              <a:buNone/>
              <a:defRPr/>
            </a:lvl3pPr>
            <a:lvl4pPr lvl="3">
              <a:spcBef>
                <a:spcPts val="0"/>
              </a:spcBef>
              <a:spcAft>
                <a:spcPts val="0"/>
              </a:spcAft>
              <a:buSzPts val="15200"/>
              <a:buNone/>
              <a:defRPr/>
            </a:lvl4pPr>
            <a:lvl5pPr lvl="4">
              <a:spcBef>
                <a:spcPts val="0"/>
              </a:spcBef>
              <a:spcAft>
                <a:spcPts val="0"/>
              </a:spcAft>
              <a:buSzPts val="15200"/>
              <a:buNone/>
              <a:defRPr/>
            </a:lvl5pPr>
            <a:lvl6pPr lvl="5">
              <a:spcBef>
                <a:spcPts val="0"/>
              </a:spcBef>
              <a:spcAft>
                <a:spcPts val="0"/>
              </a:spcAft>
              <a:buSzPts val="15200"/>
              <a:buNone/>
              <a:defRPr/>
            </a:lvl6pPr>
            <a:lvl7pPr lvl="6">
              <a:spcBef>
                <a:spcPts val="0"/>
              </a:spcBef>
              <a:spcAft>
                <a:spcPts val="0"/>
              </a:spcAft>
              <a:buSzPts val="15200"/>
              <a:buNone/>
              <a:defRPr/>
            </a:lvl7pPr>
            <a:lvl8pPr lvl="7">
              <a:spcBef>
                <a:spcPts val="0"/>
              </a:spcBef>
              <a:spcAft>
                <a:spcPts val="0"/>
              </a:spcAft>
              <a:buSzPts val="15200"/>
              <a:buNone/>
              <a:defRPr/>
            </a:lvl8pPr>
            <a:lvl9pPr lvl="8">
              <a:spcBef>
                <a:spcPts val="0"/>
              </a:spcBef>
              <a:spcAft>
                <a:spcPts val="0"/>
              </a:spcAft>
              <a:buSzPts val="15200"/>
              <a:buNone/>
              <a:defRPr/>
            </a:lvl9pPr>
          </a:lstStyle>
          <a:p>
            <a:endParaRPr/>
          </a:p>
        </p:txBody>
      </p:sp>
      <p:sp>
        <p:nvSpPr>
          <p:cNvPr id="27" name="Google Shape;27;p6"/>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227165" y="4666457"/>
            <a:ext cx="11055000" cy="6347100"/>
          </a:xfrm>
          <a:prstGeom prst="rect">
            <a:avLst/>
          </a:prstGeom>
        </p:spPr>
        <p:txBody>
          <a:bodyPr spcFirstLastPara="1" wrap="square" lIns="495925" tIns="495925" rIns="495925" bIns="495925" anchor="b" anchorCtr="0">
            <a:normAutofit/>
          </a:bodyPr>
          <a:lstStyle>
            <a:lvl1pPr lvl="0">
              <a:spcBef>
                <a:spcPts val="0"/>
              </a:spcBef>
              <a:spcAft>
                <a:spcPts val="0"/>
              </a:spcAft>
              <a:buSzPts val="13000"/>
              <a:buNone/>
              <a:defRPr sz="13000"/>
            </a:lvl1pPr>
            <a:lvl2pPr lvl="1">
              <a:spcBef>
                <a:spcPts val="0"/>
              </a:spcBef>
              <a:spcAft>
                <a:spcPts val="0"/>
              </a:spcAft>
              <a:buSzPts val="13000"/>
              <a:buNone/>
              <a:defRPr sz="13000"/>
            </a:lvl2pPr>
            <a:lvl3pPr lvl="2">
              <a:spcBef>
                <a:spcPts val="0"/>
              </a:spcBef>
              <a:spcAft>
                <a:spcPts val="0"/>
              </a:spcAft>
              <a:buSzPts val="13000"/>
              <a:buNone/>
              <a:defRPr sz="13000"/>
            </a:lvl3pPr>
            <a:lvl4pPr lvl="3">
              <a:spcBef>
                <a:spcPts val="0"/>
              </a:spcBef>
              <a:spcAft>
                <a:spcPts val="0"/>
              </a:spcAft>
              <a:buSzPts val="13000"/>
              <a:buNone/>
              <a:defRPr sz="13000"/>
            </a:lvl4pPr>
            <a:lvl5pPr lvl="4">
              <a:spcBef>
                <a:spcPts val="0"/>
              </a:spcBef>
              <a:spcAft>
                <a:spcPts val="0"/>
              </a:spcAft>
              <a:buSzPts val="13000"/>
              <a:buNone/>
              <a:defRPr sz="13000"/>
            </a:lvl5pPr>
            <a:lvl6pPr lvl="5">
              <a:spcBef>
                <a:spcPts val="0"/>
              </a:spcBef>
              <a:spcAft>
                <a:spcPts val="0"/>
              </a:spcAft>
              <a:buSzPts val="13000"/>
              <a:buNone/>
              <a:defRPr sz="13000"/>
            </a:lvl6pPr>
            <a:lvl7pPr lvl="6">
              <a:spcBef>
                <a:spcPts val="0"/>
              </a:spcBef>
              <a:spcAft>
                <a:spcPts val="0"/>
              </a:spcAft>
              <a:buSzPts val="13000"/>
              <a:buNone/>
              <a:defRPr sz="13000"/>
            </a:lvl7pPr>
            <a:lvl8pPr lvl="7">
              <a:spcBef>
                <a:spcPts val="0"/>
              </a:spcBef>
              <a:spcAft>
                <a:spcPts val="0"/>
              </a:spcAft>
              <a:buSzPts val="13000"/>
              <a:buNone/>
              <a:defRPr sz="13000"/>
            </a:lvl8pPr>
            <a:lvl9pPr lvl="8">
              <a:spcBef>
                <a:spcPts val="0"/>
              </a:spcBef>
              <a:spcAft>
                <a:spcPts val="0"/>
              </a:spcAft>
              <a:buSzPts val="13000"/>
              <a:buNone/>
              <a:defRPr sz="13000"/>
            </a:lvl9pPr>
          </a:lstStyle>
          <a:p>
            <a:endParaRPr/>
          </a:p>
        </p:txBody>
      </p:sp>
      <p:sp>
        <p:nvSpPr>
          <p:cNvPr id="30" name="Google Shape;30;p7"/>
          <p:cNvSpPr txBox="1">
            <a:spLocks noGrp="1"/>
          </p:cNvSpPr>
          <p:nvPr>
            <p:ph type="body" idx="1"/>
          </p:nvPr>
        </p:nvSpPr>
        <p:spPr>
          <a:xfrm>
            <a:off x="1227165" y="11671181"/>
            <a:ext cx="11055000" cy="26703600"/>
          </a:xfrm>
          <a:prstGeom prst="rect">
            <a:avLst/>
          </a:prstGeom>
        </p:spPr>
        <p:txBody>
          <a:bodyPr spcFirstLastPara="1" wrap="square" lIns="495925" tIns="495925" rIns="495925" bIns="495925" anchor="t" anchorCtr="0">
            <a:normAutofit/>
          </a:bodyPr>
          <a:lstStyle>
            <a:lvl1pPr marL="457200" lvl="0" indent="-641350">
              <a:spcBef>
                <a:spcPts val="0"/>
              </a:spcBef>
              <a:spcAft>
                <a:spcPts val="0"/>
              </a:spcAft>
              <a:buSzPts val="6500"/>
              <a:buChar char="●"/>
              <a:defRPr sz="6500"/>
            </a:lvl1pPr>
            <a:lvl2pPr marL="914400" lvl="1" indent="-641350">
              <a:spcBef>
                <a:spcPts val="0"/>
              </a:spcBef>
              <a:spcAft>
                <a:spcPts val="0"/>
              </a:spcAft>
              <a:buSzPts val="6500"/>
              <a:buChar char="○"/>
              <a:defRPr sz="6500"/>
            </a:lvl2pPr>
            <a:lvl3pPr marL="1371600" lvl="2" indent="-641350">
              <a:spcBef>
                <a:spcPts val="0"/>
              </a:spcBef>
              <a:spcAft>
                <a:spcPts val="0"/>
              </a:spcAft>
              <a:buSzPts val="6500"/>
              <a:buChar char="■"/>
              <a:defRPr sz="6500"/>
            </a:lvl3pPr>
            <a:lvl4pPr marL="1828800" lvl="3" indent="-641350">
              <a:spcBef>
                <a:spcPts val="0"/>
              </a:spcBef>
              <a:spcAft>
                <a:spcPts val="0"/>
              </a:spcAft>
              <a:buSzPts val="6500"/>
              <a:buChar char="●"/>
              <a:defRPr sz="6500"/>
            </a:lvl4pPr>
            <a:lvl5pPr marL="2286000" lvl="4" indent="-641350">
              <a:spcBef>
                <a:spcPts val="0"/>
              </a:spcBef>
              <a:spcAft>
                <a:spcPts val="0"/>
              </a:spcAft>
              <a:buSzPts val="6500"/>
              <a:buChar char="○"/>
              <a:defRPr sz="6500"/>
            </a:lvl5pPr>
            <a:lvl6pPr marL="2743200" lvl="5" indent="-641350">
              <a:spcBef>
                <a:spcPts val="0"/>
              </a:spcBef>
              <a:spcAft>
                <a:spcPts val="0"/>
              </a:spcAft>
              <a:buSzPts val="6500"/>
              <a:buChar char="■"/>
              <a:defRPr sz="6500"/>
            </a:lvl6pPr>
            <a:lvl7pPr marL="3200400" lvl="6" indent="-641350">
              <a:spcBef>
                <a:spcPts val="0"/>
              </a:spcBef>
              <a:spcAft>
                <a:spcPts val="0"/>
              </a:spcAft>
              <a:buSzPts val="6500"/>
              <a:buChar char="●"/>
              <a:defRPr sz="6500"/>
            </a:lvl7pPr>
            <a:lvl8pPr marL="3657600" lvl="7" indent="-641350">
              <a:spcBef>
                <a:spcPts val="0"/>
              </a:spcBef>
              <a:spcAft>
                <a:spcPts val="0"/>
              </a:spcAft>
              <a:buSzPts val="6500"/>
              <a:buChar char="○"/>
              <a:defRPr sz="6500"/>
            </a:lvl8pPr>
            <a:lvl9pPr marL="4114800" lvl="8" indent="-641350">
              <a:spcBef>
                <a:spcPts val="0"/>
              </a:spcBef>
              <a:spcAft>
                <a:spcPts val="0"/>
              </a:spcAft>
              <a:buSzPts val="6500"/>
              <a:buChar char="■"/>
              <a:defRPr sz="6500"/>
            </a:lvl9pPr>
          </a:lstStyle>
          <a:p>
            <a:endParaRPr/>
          </a:p>
        </p:txBody>
      </p:sp>
      <p:sp>
        <p:nvSpPr>
          <p:cNvPr id="31" name="Google Shape;31;p7"/>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930118" y="3780787"/>
            <a:ext cx="25070100" cy="34358400"/>
          </a:xfrm>
          <a:prstGeom prst="rect">
            <a:avLst/>
          </a:prstGeom>
        </p:spPr>
        <p:txBody>
          <a:bodyPr spcFirstLastPara="1" wrap="square" lIns="495925" tIns="495925" rIns="495925" bIns="495925" anchor="ctr" anchorCtr="0">
            <a:normAutofit/>
          </a:bodyPr>
          <a:lstStyle>
            <a:lvl1pPr lvl="0">
              <a:spcBef>
                <a:spcPts val="0"/>
              </a:spcBef>
              <a:spcAft>
                <a:spcPts val="0"/>
              </a:spcAft>
              <a:buSzPts val="26000"/>
              <a:buNone/>
              <a:defRPr sz="26000"/>
            </a:lvl1pPr>
            <a:lvl2pPr lvl="1">
              <a:spcBef>
                <a:spcPts val="0"/>
              </a:spcBef>
              <a:spcAft>
                <a:spcPts val="0"/>
              </a:spcAft>
              <a:buSzPts val="26000"/>
              <a:buNone/>
              <a:defRPr sz="26000"/>
            </a:lvl2pPr>
            <a:lvl3pPr lvl="2">
              <a:spcBef>
                <a:spcPts val="0"/>
              </a:spcBef>
              <a:spcAft>
                <a:spcPts val="0"/>
              </a:spcAft>
              <a:buSzPts val="26000"/>
              <a:buNone/>
              <a:defRPr sz="26000"/>
            </a:lvl3pPr>
            <a:lvl4pPr lvl="3">
              <a:spcBef>
                <a:spcPts val="0"/>
              </a:spcBef>
              <a:spcAft>
                <a:spcPts val="0"/>
              </a:spcAft>
              <a:buSzPts val="26000"/>
              <a:buNone/>
              <a:defRPr sz="26000"/>
            </a:lvl4pPr>
            <a:lvl5pPr lvl="4">
              <a:spcBef>
                <a:spcPts val="0"/>
              </a:spcBef>
              <a:spcAft>
                <a:spcPts val="0"/>
              </a:spcAft>
              <a:buSzPts val="26000"/>
              <a:buNone/>
              <a:defRPr sz="26000"/>
            </a:lvl5pPr>
            <a:lvl6pPr lvl="5">
              <a:spcBef>
                <a:spcPts val="0"/>
              </a:spcBef>
              <a:spcAft>
                <a:spcPts val="0"/>
              </a:spcAft>
              <a:buSzPts val="26000"/>
              <a:buNone/>
              <a:defRPr sz="26000"/>
            </a:lvl6pPr>
            <a:lvl7pPr lvl="6">
              <a:spcBef>
                <a:spcPts val="0"/>
              </a:spcBef>
              <a:spcAft>
                <a:spcPts val="0"/>
              </a:spcAft>
              <a:buSzPts val="26000"/>
              <a:buNone/>
              <a:defRPr sz="26000"/>
            </a:lvl7pPr>
            <a:lvl8pPr lvl="7">
              <a:spcBef>
                <a:spcPts val="0"/>
              </a:spcBef>
              <a:spcAft>
                <a:spcPts val="0"/>
              </a:spcAft>
              <a:buSzPts val="26000"/>
              <a:buNone/>
              <a:defRPr sz="26000"/>
            </a:lvl8pPr>
            <a:lvl9pPr lvl="8">
              <a:spcBef>
                <a:spcPts val="0"/>
              </a:spcBef>
              <a:spcAft>
                <a:spcPts val="0"/>
              </a:spcAft>
              <a:buSzPts val="26000"/>
              <a:buNone/>
              <a:defRPr sz="26000"/>
            </a:lvl9pPr>
          </a:lstStyle>
          <a:p>
            <a:endParaRPr/>
          </a:p>
        </p:txBody>
      </p:sp>
      <p:sp>
        <p:nvSpPr>
          <p:cNvPr id="34" name="Google Shape;34;p8"/>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8000000" y="-1050"/>
            <a:ext cx="18000000" cy="43200000"/>
          </a:xfrm>
          <a:prstGeom prst="rect">
            <a:avLst/>
          </a:prstGeom>
          <a:solidFill>
            <a:schemeClr val="lt2"/>
          </a:solidFill>
          <a:ln>
            <a:noFill/>
          </a:ln>
        </p:spPr>
        <p:txBody>
          <a:bodyPr spcFirstLastPara="1" wrap="square" lIns="495925" tIns="495925" rIns="495925" bIns="495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045276" y="10357375"/>
            <a:ext cx="15926100" cy="12449700"/>
          </a:xfrm>
          <a:prstGeom prst="rect">
            <a:avLst/>
          </a:prstGeom>
        </p:spPr>
        <p:txBody>
          <a:bodyPr spcFirstLastPara="1" wrap="square" lIns="495925" tIns="495925" rIns="495925" bIns="495925" anchor="b" anchorCtr="0">
            <a:normAutofit/>
          </a:bodyPr>
          <a:lstStyle>
            <a:lvl1pPr lvl="0" algn="ctr">
              <a:spcBef>
                <a:spcPts val="0"/>
              </a:spcBef>
              <a:spcAft>
                <a:spcPts val="0"/>
              </a:spcAft>
              <a:buSzPts val="22800"/>
              <a:buNone/>
              <a:defRPr sz="22800"/>
            </a:lvl1pPr>
            <a:lvl2pPr lvl="1" algn="ctr">
              <a:spcBef>
                <a:spcPts val="0"/>
              </a:spcBef>
              <a:spcAft>
                <a:spcPts val="0"/>
              </a:spcAft>
              <a:buSzPts val="22800"/>
              <a:buNone/>
              <a:defRPr sz="22800"/>
            </a:lvl2pPr>
            <a:lvl3pPr lvl="2" algn="ctr">
              <a:spcBef>
                <a:spcPts val="0"/>
              </a:spcBef>
              <a:spcAft>
                <a:spcPts val="0"/>
              </a:spcAft>
              <a:buSzPts val="22800"/>
              <a:buNone/>
              <a:defRPr sz="22800"/>
            </a:lvl3pPr>
            <a:lvl4pPr lvl="3" algn="ctr">
              <a:spcBef>
                <a:spcPts val="0"/>
              </a:spcBef>
              <a:spcAft>
                <a:spcPts val="0"/>
              </a:spcAft>
              <a:buSzPts val="22800"/>
              <a:buNone/>
              <a:defRPr sz="22800"/>
            </a:lvl4pPr>
            <a:lvl5pPr lvl="4" algn="ctr">
              <a:spcBef>
                <a:spcPts val="0"/>
              </a:spcBef>
              <a:spcAft>
                <a:spcPts val="0"/>
              </a:spcAft>
              <a:buSzPts val="22800"/>
              <a:buNone/>
              <a:defRPr sz="22800"/>
            </a:lvl5pPr>
            <a:lvl6pPr lvl="5" algn="ctr">
              <a:spcBef>
                <a:spcPts val="0"/>
              </a:spcBef>
              <a:spcAft>
                <a:spcPts val="0"/>
              </a:spcAft>
              <a:buSzPts val="22800"/>
              <a:buNone/>
              <a:defRPr sz="22800"/>
            </a:lvl6pPr>
            <a:lvl7pPr lvl="6" algn="ctr">
              <a:spcBef>
                <a:spcPts val="0"/>
              </a:spcBef>
              <a:spcAft>
                <a:spcPts val="0"/>
              </a:spcAft>
              <a:buSzPts val="22800"/>
              <a:buNone/>
              <a:defRPr sz="22800"/>
            </a:lvl7pPr>
            <a:lvl8pPr lvl="7" algn="ctr">
              <a:spcBef>
                <a:spcPts val="0"/>
              </a:spcBef>
              <a:spcAft>
                <a:spcPts val="0"/>
              </a:spcAft>
              <a:buSzPts val="22800"/>
              <a:buNone/>
              <a:defRPr sz="22800"/>
            </a:lvl8pPr>
            <a:lvl9pPr lvl="8" algn="ctr">
              <a:spcBef>
                <a:spcPts val="0"/>
              </a:spcBef>
              <a:spcAft>
                <a:spcPts val="0"/>
              </a:spcAft>
              <a:buSzPts val="22800"/>
              <a:buNone/>
              <a:defRPr sz="22800"/>
            </a:lvl9pPr>
          </a:lstStyle>
          <a:p>
            <a:endParaRPr/>
          </a:p>
        </p:txBody>
      </p:sp>
      <p:sp>
        <p:nvSpPr>
          <p:cNvPr id="38" name="Google Shape;38;p9"/>
          <p:cNvSpPr txBox="1">
            <a:spLocks noGrp="1"/>
          </p:cNvSpPr>
          <p:nvPr>
            <p:ph type="subTitle" idx="1"/>
          </p:nvPr>
        </p:nvSpPr>
        <p:spPr>
          <a:xfrm>
            <a:off x="1045276" y="23542887"/>
            <a:ext cx="15926100" cy="10373400"/>
          </a:xfrm>
          <a:prstGeom prst="rect">
            <a:avLst/>
          </a:prstGeom>
        </p:spPr>
        <p:txBody>
          <a:bodyPr spcFirstLastPara="1" wrap="square" lIns="495925" tIns="495925" rIns="495925" bIns="495925" anchor="t" anchorCtr="0">
            <a:normAutofit/>
          </a:bodyPr>
          <a:lstStyle>
            <a:lvl1pPr lvl="0" algn="ctr">
              <a:lnSpc>
                <a:spcPct val="100000"/>
              </a:lnSpc>
              <a:spcBef>
                <a:spcPts val="0"/>
              </a:spcBef>
              <a:spcAft>
                <a:spcPts val="0"/>
              </a:spcAft>
              <a:buSzPts val="11400"/>
              <a:buNone/>
              <a:defRPr sz="11400"/>
            </a:lvl1pPr>
            <a:lvl2pPr lvl="1" algn="ctr">
              <a:lnSpc>
                <a:spcPct val="100000"/>
              </a:lnSpc>
              <a:spcBef>
                <a:spcPts val="0"/>
              </a:spcBef>
              <a:spcAft>
                <a:spcPts val="0"/>
              </a:spcAft>
              <a:buSzPts val="11400"/>
              <a:buNone/>
              <a:defRPr sz="11400"/>
            </a:lvl2pPr>
            <a:lvl3pPr lvl="2" algn="ctr">
              <a:lnSpc>
                <a:spcPct val="100000"/>
              </a:lnSpc>
              <a:spcBef>
                <a:spcPts val="0"/>
              </a:spcBef>
              <a:spcAft>
                <a:spcPts val="0"/>
              </a:spcAft>
              <a:buSzPts val="11400"/>
              <a:buNone/>
              <a:defRPr sz="11400"/>
            </a:lvl3pPr>
            <a:lvl4pPr lvl="3" algn="ctr">
              <a:lnSpc>
                <a:spcPct val="100000"/>
              </a:lnSpc>
              <a:spcBef>
                <a:spcPts val="0"/>
              </a:spcBef>
              <a:spcAft>
                <a:spcPts val="0"/>
              </a:spcAft>
              <a:buSzPts val="11400"/>
              <a:buNone/>
              <a:defRPr sz="11400"/>
            </a:lvl4pPr>
            <a:lvl5pPr lvl="4" algn="ctr">
              <a:lnSpc>
                <a:spcPct val="100000"/>
              </a:lnSpc>
              <a:spcBef>
                <a:spcPts val="0"/>
              </a:spcBef>
              <a:spcAft>
                <a:spcPts val="0"/>
              </a:spcAft>
              <a:buSzPts val="11400"/>
              <a:buNone/>
              <a:defRPr sz="11400"/>
            </a:lvl5pPr>
            <a:lvl6pPr lvl="5" algn="ctr">
              <a:lnSpc>
                <a:spcPct val="100000"/>
              </a:lnSpc>
              <a:spcBef>
                <a:spcPts val="0"/>
              </a:spcBef>
              <a:spcAft>
                <a:spcPts val="0"/>
              </a:spcAft>
              <a:buSzPts val="11400"/>
              <a:buNone/>
              <a:defRPr sz="11400"/>
            </a:lvl6pPr>
            <a:lvl7pPr lvl="6" algn="ctr">
              <a:lnSpc>
                <a:spcPct val="100000"/>
              </a:lnSpc>
              <a:spcBef>
                <a:spcPts val="0"/>
              </a:spcBef>
              <a:spcAft>
                <a:spcPts val="0"/>
              </a:spcAft>
              <a:buSzPts val="11400"/>
              <a:buNone/>
              <a:defRPr sz="11400"/>
            </a:lvl7pPr>
            <a:lvl8pPr lvl="7" algn="ctr">
              <a:lnSpc>
                <a:spcPct val="100000"/>
              </a:lnSpc>
              <a:spcBef>
                <a:spcPts val="0"/>
              </a:spcBef>
              <a:spcAft>
                <a:spcPts val="0"/>
              </a:spcAft>
              <a:buSzPts val="11400"/>
              <a:buNone/>
              <a:defRPr sz="11400"/>
            </a:lvl8pPr>
            <a:lvl9pPr lvl="8" algn="ctr">
              <a:lnSpc>
                <a:spcPct val="100000"/>
              </a:lnSpc>
              <a:spcBef>
                <a:spcPts val="0"/>
              </a:spcBef>
              <a:spcAft>
                <a:spcPts val="0"/>
              </a:spcAft>
              <a:buSzPts val="11400"/>
              <a:buNone/>
              <a:defRPr sz="11400"/>
            </a:lvl9pPr>
          </a:lstStyle>
          <a:p>
            <a:endParaRPr/>
          </a:p>
        </p:txBody>
      </p:sp>
      <p:sp>
        <p:nvSpPr>
          <p:cNvPr id="39" name="Google Shape;39;p9"/>
          <p:cNvSpPr txBox="1">
            <a:spLocks noGrp="1"/>
          </p:cNvSpPr>
          <p:nvPr>
            <p:ph type="body" idx="2"/>
          </p:nvPr>
        </p:nvSpPr>
        <p:spPr>
          <a:xfrm>
            <a:off x="19446850" y="6081470"/>
            <a:ext cx="15106200" cy="31035000"/>
          </a:xfrm>
          <a:prstGeom prst="rect">
            <a:avLst/>
          </a:prstGeom>
        </p:spPr>
        <p:txBody>
          <a:bodyPr spcFirstLastPara="1" wrap="square" lIns="495925" tIns="495925" rIns="495925" bIns="495925" anchor="ctr" anchorCtr="0">
            <a:normAutofit/>
          </a:bodyPr>
          <a:lstStyle>
            <a:lvl1pPr marL="457200" lvl="0" indent="-850900">
              <a:spcBef>
                <a:spcPts val="0"/>
              </a:spcBef>
              <a:spcAft>
                <a:spcPts val="0"/>
              </a:spcAft>
              <a:buSzPts val="9800"/>
              <a:buChar char="●"/>
              <a:defRPr/>
            </a:lvl1pPr>
            <a:lvl2pPr marL="914400" lvl="1" indent="-711200">
              <a:spcBef>
                <a:spcPts val="0"/>
              </a:spcBef>
              <a:spcAft>
                <a:spcPts val="0"/>
              </a:spcAft>
              <a:buSzPts val="7600"/>
              <a:buChar char="○"/>
              <a:defRPr/>
            </a:lvl2pPr>
            <a:lvl3pPr marL="1371600" lvl="2" indent="-711200">
              <a:spcBef>
                <a:spcPts val="0"/>
              </a:spcBef>
              <a:spcAft>
                <a:spcPts val="0"/>
              </a:spcAft>
              <a:buSzPts val="7600"/>
              <a:buChar char="■"/>
              <a:defRPr/>
            </a:lvl3pPr>
            <a:lvl4pPr marL="1828800" lvl="3" indent="-711200">
              <a:spcBef>
                <a:spcPts val="0"/>
              </a:spcBef>
              <a:spcAft>
                <a:spcPts val="0"/>
              </a:spcAft>
              <a:buSzPts val="7600"/>
              <a:buChar char="●"/>
              <a:defRPr/>
            </a:lvl4pPr>
            <a:lvl5pPr marL="2286000" lvl="4" indent="-711200">
              <a:spcBef>
                <a:spcPts val="0"/>
              </a:spcBef>
              <a:spcAft>
                <a:spcPts val="0"/>
              </a:spcAft>
              <a:buSzPts val="7600"/>
              <a:buChar char="○"/>
              <a:defRPr/>
            </a:lvl5pPr>
            <a:lvl6pPr marL="2743200" lvl="5" indent="-711200">
              <a:spcBef>
                <a:spcPts val="0"/>
              </a:spcBef>
              <a:spcAft>
                <a:spcPts val="0"/>
              </a:spcAft>
              <a:buSzPts val="7600"/>
              <a:buChar char="■"/>
              <a:defRPr/>
            </a:lvl6pPr>
            <a:lvl7pPr marL="3200400" lvl="6" indent="-711200">
              <a:spcBef>
                <a:spcPts val="0"/>
              </a:spcBef>
              <a:spcAft>
                <a:spcPts val="0"/>
              </a:spcAft>
              <a:buSzPts val="7600"/>
              <a:buChar char="●"/>
              <a:defRPr/>
            </a:lvl7pPr>
            <a:lvl8pPr marL="3657600" lvl="7" indent="-711200">
              <a:spcBef>
                <a:spcPts val="0"/>
              </a:spcBef>
              <a:spcAft>
                <a:spcPts val="0"/>
              </a:spcAft>
              <a:buSzPts val="7600"/>
              <a:buChar char="○"/>
              <a:defRPr/>
            </a:lvl8pPr>
            <a:lvl9pPr marL="4114800" lvl="8" indent="-711200">
              <a:spcBef>
                <a:spcPts val="0"/>
              </a:spcBef>
              <a:spcAft>
                <a:spcPts val="0"/>
              </a:spcAft>
              <a:buSzPts val="7600"/>
              <a:buChar char="■"/>
              <a:defRPr/>
            </a:lvl9pPr>
          </a:lstStyle>
          <a:p>
            <a:endParaRPr/>
          </a:p>
        </p:txBody>
      </p:sp>
      <p:sp>
        <p:nvSpPr>
          <p:cNvPr id="40" name="Google Shape;40;p9"/>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227165" y="35532388"/>
            <a:ext cx="23617200" cy="5082300"/>
          </a:xfrm>
          <a:prstGeom prst="rect">
            <a:avLst/>
          </a:prstGeom>
        </p:spPr>
        <p:txBody>
          <a:bodyPr spcFirstLastPara="1" wrap="square" lIns="495925" tIns="495925" rIns="495925" bIns="495925" anchor="ctr" anchorCtr="0">
            <a:normAutofit/>
          </a:bodyPr>
          <a:lstStyle>
            <a:lvl1pPr marL="457200" lvl="0" indent="-228600">
              <a:lnSpc>
                <a:spcPct val="100000"/>
              </a:lnSpc>
              <a:spcBef>
                <a:spcPts val="0"/>
              </a:spcBef>
              <a:spcAft>
                <a:spcPts val="0"/>
              </a:spcAft>
              <a:buSzPts val="9800"/>
              <a:buNone/>
              <a:defRPr/>
            </a:lvl1pPr>
          </a:lstStyle>
          <a:p>
            <a:endParaRPr/>
          </a:p>
        </p:txBody>
      </p:sp>
      <p:sp>
        <p:nvSpPr>
          <p:cNvPr id="43" name="Google Shape;43;p10"/>
          <p:cNvSpPr txBox="1">
            <a:spLocks noGrp="1"/>
          </p:cNvSpPr>
          <p:nvPr>
            <p:ph type="sldNum" idx="12"/>
          </p:nvPr>
        </p:nvSpPr>
        <p:spPr>
          <a:xfrm>
            <a:off x="33356133" y="39166125"/>
            <a:ext cx="2160300" cy="3305700"/>
          </a:xfrm>
          <a:prstGeom prst="rect">
            <a:avLst/>
          </a:prstGeom>
        </p:spPr>
        <p:txBody>
          <a:bodyPr spcFirstLastPara="1" wrap="square" lIns="495925" tIns="495925" rIns="495925" bIns="495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27165" y="3737743"/>
            <a:ext cx="33545700" cy="4810200"/>
          </a:xfrm>
          <a:prstGeom prst="rect">
            <a:avLst/>
          </a:prstGeom>
          <a:noFill/>
          <a:ln>
            <a:noFill/>
          </a:ln>
        </p:spPr>
        <p:txBody>
          <a:bodyPr spcFirstLastPara="1" wrap="square" lIns="495925" tIns="495925" rIns="495925" bIns="495925" anchor="t" anchorCtr="0">
            <a:normAutofit/>
          </a:bodyPr>
          <a:lstStyle>
            <a:lvl1pPr lvl="0">
              <a:spcBef>
                <a:spcPts val="0"/>
              </a:spcBef>
              <a:spcAft>
                <a:spcPts val="0"/>
              </a:spcAft>
              <a:buClr>
                <a:schemeClr val="dk1"/>
              </a:buClr>
              <a:buSzPts val="15200"/>
              <a:buNone/>
              <a:defRPr sz="15200">
                <a:solidFill>
                  <a:schemeClr val="dk1"/>
                </a:solidFill>
              </a:defRPr>
            </a:lvl1pPr>
            <a:lvl2pPr lvl="1">
              <a:spcBef>
                <a:spcPts val="0"/>
              </a:spcBef>
              <a:spcAft>
                <a:spcPts val="0"/>
              </a:spcAft>
              <a:buClr>
                <a:schemeClr val="dk1"/>
              </a:buClr>
              <a:buSzPts val="15200"/>
              <a:buNone/>
              <a:defRPr sz="15200">
                <a:solidFill>
                  <a:schemeClr val="dk1"/>
                </a:solidFill>
              </a:defRPr>
            </a:lvl2pPr>
            <a:lvl3pPr lvl="2">
              <a:spcBef>
                <a:spcPts val="0"/>
              </a:spcBef>
              <a:spcAft>
                <a:spcPts val="0"/>
              </a:spcAft>
              <a:buClr>
                <a:schemeClr val="dk1"/>
              </a:buClr>
              <a:buSzPts val="15200"/>
              <a:buNone/>
              <a:defRPr sz="15200">
                <a:solidFill>
                  <a:schemeClr val="dk1"/>
                </a:solidFill>
              </a:defRPr>
            </a:lvl3pPr>
            <a:lvl4pPr lvl="3">
              <a:spcBef>
                <a:spcPts val="0"/>
              </a:spcBef>
              <a:spcAft>
                <a:spcPts val="0"/>
              </a:spcAft>
              <a:buClr>
                <a:schemeClr val="dk1"/>
              </a:buClr>
              <a:buSzPts val="15200"/>
              <a:buNone/>
              <a:defRPr sz="15200">
                <a:solidFill>
                  <a:schemeClr val="dk1"/>
                </a:solidFill>
              </a:defRPr>
            </a:lvl4pPr>
            <a:lvl5pPr lvl="4">
              <a:spcBef>
                <a:spcPts val="0"/>
              </a:spcBef>
              <a:spcAft>
                <a:spcPts val="0"/>
              </a:spcAft>
              <a:buClr>
                <a:schemeClr val="dk1"/>
              </a:buClr>
              <a:buSzPts val="15200"/>
              <a:buNone/>
              <a:defRPr sz="15200">
                <a:solidFill>
                  <a:schemeClr val="dk1"/>
                </a:solidFill>
              </a:defRPr>
            </a:lvl5pPr>
            <a:lvl6pPr lvl="5">
              <a:spcBef>
                <a:spcPts val="0"/>
              </a:spcBef>
              <a:spcAft>
                <a:spcPts val="0"/>
              </a:spcAft>
              <a:buClr>
                <a:schemeClr val="dk1"/>
              </a:buClr>
              <a:buSzPts val="15200"/>
              <a:buNone/>
              <a:defRPr sz="15200">
                <a:solidFill>
                  <a:schemeClr val="dk1"/>
                </a:solidFill>
              </a:defRPr>
            </a:lvl6pPr>
            <a:lvl7pPr lvl="6">
              <a:spcBef>
                <a:spcPts val="0"/>
              </a:spcBef>
              <a:spcAft>
                <a:spcPts val="0"/>
              </a:spcAft>
              <a:buClr>
                <a:schemeClr val="dk1"/>
              </a:buClr>
              <a:buSzPts val="15200"/>
              <a:buNone/>
              <a:defRPr sz="15200">
                <a:solidFill>
                  <a:schemeClr val="dk1"/>
                </a:solidFill>
              </a:defRPr>
            </a:lvl7pPr>
            <a:lvl8pPr lvl="7">
              <a:spcBef>
                <a:spcPts val="0"/>
              </a:spcBef>
              <a:spcAft>
                <a:spcPts val="0"/>
              </a:spcAft>
              <a:buClr>
                <a:schemeClr val="dk1"/>
              </a:buClr>
              <a:buSzPts val="15200"/>
              <a:buNone/>
              <a:defRPr sz="15200">
                <a:solidFill>
                  <a:schemeClr val="dk1"/>
                </a:solidFill>
              </a:defRPr>
            </a:lvl8pPr>
            <a:lvl9pPr lvl="8">
              <a:spcBef>
                <a:spcPts val="0"/>
              </a:spcBef>
              <a:spcAft>
                <a:spcPts val="0"/>
              </a:spcAft>
              <a:buClr>
                <a:schemeClr val="dk1"/>
              </a:buClr>
              <a:buSzPts val="15200"/>
              <a:buNone/>
              <a:defRPr sz="15200">
                <a:solidFill>
                  <a:schemeClr val="dk1"/>
                </a:solidFill>
              </a:defRPr>
            </a:lvl9pPr>
          </a:lstStyle>
          <a:p>
            <a:endParaRPr/>
          </a:p>
        </p:txBody>
      </p:sp>
      <p:sp>
        <p:nvSpPr>
          <p:cNvPr id="7" name="Google Shape;7;p1"/>
          <p:cNvSpPr txBox="1">
            <a:spLocks noGrp="1"/>
          </p:cNvSpPr>
          <p:nvPr>
            <p:ph type="body" idx="1"/>
          </p:nvPr>
        </p:nvSpPr>
        <p:spPr>
          <a:xfrm>
            <a:off x="1227165" y="9679580"/>
            <a:ext cx="33545700" cy="28694100"/>
          </a:xfrm>
          <a:prstGeom prst="rect">
            <a:avLst/>
          </a:prstGeom>
          <a:noFill/>
          <a:ln>
            <a:noFill/>
          </a:ln>
        </p:spPr>
        <p:txBody>
          <a:bodyPr spcFirstLastPara="1" wrap="square" lIns="495925" tIns="495925" rIns="495925" bIns="495925" anchor="t" anchorCtr="0">
            <a:normAutofit/>
          </a:bodyPr>
          <a:lstStyle>
            <a:lvl1pPr marL="457200" lvl="0" indent="-850900">
              <a:lnSpc>
                <a:spcPct val="115000"/>
              </a:lnSpc>
              <a:spcBef>
                <a:spcPts val="0"/>
              </a:spcBef>
              <a:spcAft>
                <a:spcPts val="0"/>
              </a:spcAft>
              <a:buClr>
                <a:schemeClr val="dk2"/>
              </a:buClr>
              <a:buSzPts val="9800"/>
              <a:buChar char="●"/>
              <a:defRPr sz="9800">
                <a:solidFill>
                  <a:schemeClr val="dk2"/>
                </a:solidFill>
              </a:defRPr>
            </a:lvl1pPr>
            <a:lvl2pPr marL="914400" lvl="1" indent="-711200">
              <a:lnSpc>
                <a:spcPct val="115000"/>
              </a:lnSpc>
              <a:spcBef>
                <a:spcPts val="0"/>
              </a:spcBef>
              <a:spcAft>
                <a:spcPts val="0"/>
              </a:spcAft>
              <a:buClr>
                <a:schemeClr val="dk2"/>
              </a:buClr>
              <a:buSzPts val="7600"/>
              <a:buChar char="○"/>
              <a:defRPr sz="7600">
                <a:solidFill>
                  <a:schemeClr val="dk2"/>
                </a:solidFill>
              </a:defRPr>
            </a:lvl2pPr>
            <a:lvl3pPr marL="1371600" lvl="2" indent="-711200">
              <a:lnSpc>
                <a:spcPct val="115000"/>
              </a:lnSpc>
              <a:spcBef>
                <a:spcPts val="0"/>
              </a:spcBef>
              <a:spcAft>
                <a:spcPts val="0"/>
              </a:spcAft>
              <a:buClr>
                <a:schemeClr val="dk2"/>
              </a:buClr>
              <a:buSzPts val="7600"/>
              <a:buChar char="■"/>
              <a:defRPr sz="7600">
                <a:solidFill>
                  <a:schemeClr val="dk2"/>
                </a:solidFill>
              </a:defRPr>
            </a:lvl3pPr>
            <a:lvl4pPr marL="1828800" lvl="3" indent="-711200">
              <a:lnSpc>
                <a:spcPct val="115000"/>
              </a:lnSpc>
              <a:spcBef>
                <a:spcPts val="0"/>
              </a:spcBef>
              <a:spcAft>
                <a:spcPts val="0"/>
              </a:spcAft>
              <a:buClr>
                <a:schemeClr val="dk2"/>
              </a:buClr>
              <a:buSzPts val="7600"/>
              <a:buChar char="●"/>
              <a:defRPr sz="7600">
                <a:solidFill>
                  <a:schemeClr val="dk2"/>
                </a:solidFill>
              </a:defRPr>
            </a:lvl4pPr>
            <a:lvl5pPr marL="2286000" lvl="4" indent="-711200">
              <a:lnSpc>
                <a:spcPct val="115000"/>
              </a:lnSpc>
              <a:spcBef>
                <a:spcPts val="0"/>
              </a:spcBef>
              <a:spcAft>
                <a:spcPts val="0"/>
              </a:spcAft>
              <a:buClr>
                <a:schemeClr val="dk2"/>
              </a:buClr>
              <a:buSzPts val="7600"/>
              <a:buChar char="○"/>
              <a:defRPr sz="7600">
                <a:solidFill>
                  <a:schemeClr val="dk2"/>
                </a:solidFill>
              </a:defRPr>
            </a:lvl5pPr>
            <a:lvl6pPr marL="2743200" lvl="5" indent="-711200">
              <a:lnSpc>
                <a:spcPct val="115000"/>
              </a:lnSpc>
              <a:spcBef>
                <a:spcPts val="0"/>
              </a:spcBef>
              <a:spcAft>
                <a:spcPts val="0"/>
              </a:spcAft>
              <a:buClr>
                <a:schemeClr val="dk2"/>
              </a:buClr>
              <a:buSzPts val="7600"/>
              <a:buChar char="■"/>
              <a:defRPr sz="7600">
                <a:solidFill>
                  <a:schemeClr val="dk2"/>
                </a:solidFill>
              </a:defRPr>
            </a:lvl6pPr>
            <a:lvl7pPr marL="3200400" lvl="6" indent="-711200">
              <a:lnSpc>
                <a:spcPct val="115000"/>
              </a:lnSpc>
              <a:spcBef>
                <a:spcPts val="0"/>
              </a:spcBef>
              <a:spcAft>
                <a:spcPts val="0"/>
              </a:spcAft>
              <a:buClr>
                <a:schemeClr val="dk2"/>
              </a:buClr>
              <a:buSzPts val="7600"/>
              <a:buChar char="●"/>
              <a:defRPr sz="7600">
                <a:solidFill>
                  <a:schemeClr val="dk2"/>
                </a:solidFill>
              </a:defRPr>
            </a:lvl7pPr>
            <a:lvl8pPr marL="3657600" lvl="7" indent="-711200">
              <a:lnSpc>
                <a:spcPct val="115000"/>
              </a:lnSpc>
              <a:spcBef>
                <a:spcPts val="0"/>
              </a:spcBef>
              <a:spcAft>
                <a:spcPts val="0"/>
              </a:spcAft>
              <a:buClr>
                <a:schemeClr val="dk2"/>
              </a:buClr>
              <a:buSzPts val="7600"/>
              <a:buChar char="○"/>
              <a:defRPr sz="7600">
                <a:solidFill>
                  <a:schemeClr val="dk2"/>
                </a:solidFill>
              </a:defRPr>
            </a:lvl8pPr>
            <a:lvl9pPr marL="4114800" lvl="8" indent="-711200">
              <a:lnSpc>
                <a:spcPct val="115000"/>
              </a:lnSpc>
              <a:spcBef>
                <a:spcPts val="0"/>
              </a:spcBef>
              <a:spcAft>
                <a:spcPts val="0"/>
              </a:spcAft>
              <a:buClr>
                <a:schemeClr val="dk2"/>
              </a:buClr>
              <a:buSzPts val="7600"/>
              <a:buChar char="■"/>
              <a:defRPr sz="7600">
                <a:solidFill>
                  <a:schemeClr val="dk2"/>
                </a:solidFill>
              </a:defRPr>
            </a:lvl9pPr>
          </a:lstStyle>
          <a:p>
            <a:endParaRPr/>
          </a:p>
        </p:txBody>
      </p:sp>
      <p:sp>
        <p:nvSpPr>
          <p:cNvPr id="8" name="Google Shape;8;p1"/>
          <p:cNvSpPr txBox="1">
            <a:spLocks noGrp="1"/>
          </p:cNvSpPr>
          <p:nvPr>
            <p:ph type="sldNum" idx="12"/>
          </p:nvPr>
        </p:nvSpPr>
        <p:spPr>
          <a:xfrm>
            <a:off x="33356133" y="39166125"/>
            <a:ext cx="2160300" cy="3305700"/>
          </a:xfrm>
          <a:prstGeom prst="rect">
            <a:avLst/>
          </a:prstGeom>
          <a:noFill/>
          <a:ln>
            <a:noFill/>
          </a:ln>
        </p:spPr>
        <p:txBody>
          <a:bodyPr spcFirstLastPara="1" wrap="square" lIns="495925" tIns="495925" rIns="495925" bIns="495925" anchor="ctr" anchorCtr="0">
            <a:normAutofit/>
          </a:bodyPr>
          <a:lstStyle>
            <a:lvl1pPr lvl="0" algn="r">
              <a:buNone/>
              <a:defRPr sz="5400">
                <a:solidFill>
                  <a:schemeClr val="dk2"/>
                </a:solidFill>
              </a:defRPr>
            </a:lvl1pPr>
            <a:lvl2pPr lvl="1" algn="r">
              <a:buNone/>
              <a:defRPr sz="5400">
                <a:solidFill>
                  <a:schemeClr val="dk2"/>
                </a:solidFill>
              </a:defRPr>
            </a:lvl2pPr>
            <a:lvl3pPr lvl="2" algn="r">
              <a:buNone/>
              <a:defRPr sz="5400">
                <a:solidFill>
                  <a:schemeClr val="dk2"/>
                </a:solidFill>
              </a:defRPr>
            </a:lvl3pPr>
            <a:lvl4pPr lvl="3" algn="r">
              <a:buNone/>
              <a:defRPr sz="5400">
                <a:solidFill>
                  <a:schemeClr val="dk2"/>
                </a:solidFill>
              </a:defRPr>
            </a:lvl4pPr>
            <a:lvl5pPr lvl="4" algn="r">
              <a:buNone/>
              <a:defRPr sz="5400">
                <a:solidFill>
                  <a:schemeClr val="dk2"/>
                </a:solidFill>
              </a:defRPr>
            </a:lvl5pPr>
            <a:lvl6pPr lvl="5" algn="r">
              <a:buNone/>
              <a:defRPr sz="5400">
                <a:solidFill>
                  <a:schemeClr val="dk2"/>
                </a:solidFill>
              </a:defRPr>
            </a:lvl6pPr>
            <a:lvl7pPr lvl="6" algn="r">
              <a:buNone/>
              <a:defRPr sz="5400">
                <a:solidFill>
                  <a:schemeClr val="dk2"/>
                </a:solidFill>
              </a:defRPr>
            </a:lvl7pPr>
            <a:lvl8pPr lvl="7" algn="r">
              <a:buNone/>
              <a:defRPr sz="5400">
                <a:solidFill>
                  <a:schemeClr val="dk2"/>
                </a:solidFill>
              </a:defRPr>
            </a:lvl8pPr>
            <a:lvl9pPr lvl="8" algn="r">
              <a:buNone/>
              <a:defRPr sz="54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30428"/>
            <a:ext cx="35999998" cy="43191552"/>
          </a:xfrm>
          <a:prstGeom prst="rect">
            <a:avLst/>
          </a:prstGeom>
          <a:noFill/>
          <a:ln>
            <a:noFill/>
          </a:ln>
        </p:spPr>
      </p:pic>
      <p:sp>
        <p:nvSpPr>
          <p:cNvPr id="3" name="Google Shape;147;p25">
            <a:extLst>
              <a:ext uri="{FF2B5EF4-FFF2-40B4-BE49-F238E27FC236}">
                <a16:creationId xmlns:a16="http://schemas.microsoft.com/office/drawing/2014/main" id="{F1FD71C2-6008-401A-8016-B4E0D7EBC0DC}"/>
              </a:ext>
            </a:extLst>
          </p:cNvPr>
          <p:cNvSpPr txBox="1"/>
          <p:nvPr/>
        </p:nvSpPr>
        <p:spPr>
          <a:xfrm>
            <a:off x="647019" y="3731064"/>
            <a:ext cx="17060999" cy="579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Área do Conhecimento</a:t>
            </a:r>
            <a:endParaRPr sz="36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000"/>
              <a:buFont typeface="Arial"/>
              <a:buNone/>
            </a:pPr>
            <a:endParaRPr sz="3000" b="0" i="0" u="none" strike="noStrike" cap="none" dirty="0">
              <a:solidFill>
                <a:srgbClr val="000000"/>
              </a:solidFill>
              <a:highlight>
                <a:srgbClr val="FFFFFF"/>
              </a:highlight>
              <a:latin typeface="Arial"/>
              <a:ea typeface="Arial"/>
              <a:cs typeface="Arial"/>
              <a:sym typeface="Arial"/>
            </a:endParaRPr>
          </a:p>
        </p:txBody>
      </p:sp>
      <p:sp>
        <p:nvSpPr>
          <p:cNvPr id="4" name="Google Shape;148;p25">
            <a:extLst>
              <a:ext uri="{FF2B5EF4-FFF2-40B4-BE49-F238E27FC236}">
                <a16:creationId xmlns:a16="http://schemas.microsoft.com/office/drawing/2014/main" id="{20AC1BC4-7009-4A0B-AEF8-5559FB4176D4}"/>
              </a:ext>
            </a:extLst>
          </p:cNvPr>
          <p:cNvSpPr txBox="1"/>
          <p:nvPr/>
        </p:nvSpPr>
        <p:spPr>
          <a:xfrm>
            <a:off x="687542" y="4368800"/>
            <a:ext cx="34624655" cy="1550236"/>
          </a:xfrm>
          <a:prstGeom prst="rect">
            <a:avLst/>
          </a:prstGeom>
          <a:solidFill>
            <a:srgbClr val="D9D2E9"/>
          </a:solidFill>
          <a:ln>
            <a:noFill/>
          </a:ln>
        </p:spPr>
        <p:txBody>
          <a:bodyPr spcFirstLastPara="1" wrap="square" lIns="91425" tIns="91425" rIns="91425" bIns="91425" anchor="ctr" anchorCtr="0">
            <a:noAutofit/>
          </a:bodyPr>
          <a:lstStyle/>
          <a:p>
            <a:pPr lvl="0" algn="ctr">
              <a:buSzPts val="3000"/>
            </a:pPr>
            <a:r>
              <a:rPr lang="pt-BR" sz="4800" b="1" i="0" u="none" strike="noStrike" cap="none" dirty="0">
                <a:solidFill>
                  <a:srgbClr val="000000"/>
                </a:solidFill>
                <a:latin typeface="Arial"/>
                <a:ea typeface="Arial"/>
                <a:cs typeface="Arial"/>
                <a:sym typeface="Arial"/>
              </a:rPr>
              <a:t>Área de conhecimento conforme indicado no site do SRHIDRO</a:t>
            </a:r>
            <a:endParaRPr sz="4800" b="1" i="0" u="none" strike="noStrike" cap="none" dirty="0">
              <a:solidFill>
                <a:srgbClr val="000000"/>
              </a:solidFill>
              <a:latin typeface="Arial"/>
              <a:ea typeface="Arial"/>
              <a:cs typeface="Arial"/>
              <a:sym typeface="Arial"/>
            </a:endParaRPr>
          </a:p>
        </p:txBody>
      </p:sp>
      <p:sp>
        <p:nvSpPr>
          <p:cNvPr id="5" name="Google Shape;151;p25">
            <a:extLst>
              <a:ext uri="{FF2B5EF4-FFF2-40B4-BE49-F238E27FC236}">
                <a16:creationId xmlns:a16="http://schemas.microsoft.com/office/drawing/2014/main" id="{CAF872D9-6729-49E7-B429-58A487955005}"/>
              </a:ext>
            </a:extLst>
          </p:cNvPr>
          <p:cNvSpPr txBox="1"/>
          <p:nvPr/>
        </p:nvSpPr>
        <p:spPr>
          <a:xfrm>
            <a:off x="647019" y="6720336"/>
            <a:ext cx="34576373" cy="1290786"/>
          </a:xfrm>
          <a:prstGeom prst="rect">
            <a:avLst/>
          </a:prstGeom>
          <a:solidFill>
            <a:srgbClr val="D9D2E9"/>
          </a:solidFill>
          <a:ln>
            <a:noFill/>
          </a:ln>
        </p:spPr>
        <p:txBody>
          <a:bodyPr spcFirstLastPara="1" wrap="square" lIns="91425" tIns="91425" rIns="91425" bIns="91425" anchor="ctr" anchorCtr="0">
            <a:noAutofit/>
          </a:bodyPr>
          <a:lstStyle/>
          <a:p>
            <a:pPr lvl="0" algn="ctr">
              <a:buSzPts val="3000"/>
            </a:pPr>
            <a:r>
              <a:rPr lang="pt-BR" sz="4800" b="1" dirty="0"/>
              <a:t>Título igual ao informado no resumo submetido</a:t>
            </a:r>
            <a:endParaRPr sz="4800" b="1" i="0" u="none" strike="noStrike" cap="none" dirty="0">
              <a:solidFill>
                <a:srgbClr val="000000"/>
              </a:solidFill>
              <a:latin typeface="Arial"/>
              <a:ea typeface="Arial"/>
              <a:cs typeface="Arial"/>
              <a:sym typeface="Arial"/>
            </a:endParaRPr>
          </a:p>
        </p:txBody>
      </p:sp>
      <p:sp>
        <p:nvSpPr>
          <p:cNvPr id="6" name="Google Shape;152;p25">
            <a:extLst>
              <a:ext uri="{FF2B5EF4-FFF2-40B4-BE49-F238E27FC236}">
                <a16:creationId xmlns:a16="http://schemas.microsoft.com/office/drawing/2014/main" id="{8CC7BB8E-3E81-4A83-B56D-0578EAA10D5C}"/>
              </a:ext>
            </a:extLst>
          </p:cNvPr>
          <p:cNvSpPr txBox="1"/>
          <p:nvPr/>
        </p:nvSpPr>
        <p:spPr>
          <a:xfrm>
            <a:off x="647019" y="8133685"/>
            <a:ext cx="17060999" cy="579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Nomes e Instituições dos autores</a:t>
            </a:r>
            <a:endParaRPr sz="3600" b="0" i="0" u="none" strike="noStrike" cap="none" dirty="0">
              <a:solidFill>
                <a:srgbClr val="000000"/>
              </a:solidFill>
              <a:latin typeface="Arial"/>
              <a:ea typeface="Arial"/>
              <a:cs typeface="Arial"/>
              <a:sym typeface="Arial"/>
            </a:endParaRPr>
          </a:p>
        </p:txBody>
      </p:sp>
      <p:sp>
        <p:nvSpPr>
          <p:cNvPr id="7" name="Google Shape;153;p25">
            <a:extLst>
              <a:ext uri="{FF2B5EF4-FFF2-40B4-BE49-F238E27FC236}">
                <a16:creationId xmlns:a16="http://schemas.microsoft.com/office/drawing/2014/main" id="{CB2850B6-2D57-43D4-A15D-97C5524CB745}"/>
              </a:ext>
            </a:extLst>
          </p:cNvPr>
          <p:cNvSpPr txBox="1"/>
          <p:nvPr/>
        </p:nvSpPr>
        <p:spPr>
          <a:xfrm>
            <a:off x="647020" y="8941579"/>
            <a:ext cx="34576372" cy="1867178"/>
          </a:xfrm>
          <a:prstGeom prst="rect">
            <a:avLst/>
          </a:prstGeom>
          <a:solidFill>
            <a:srgbClr val="D9D2E9"/>
          </a:solidFill>
          <a:ln>
            <a:noFill/>
          </a:ln>
        </p:spPr>
        <p:txBody>
          <a:bodyPr spcFirstLastPara="1" wrap="square" lIns="91425" tIns="91425" rIns="91425" bIns="91425" anchor="t" anchorCtr="0">
            <a:noAutofit/>
          </a:bodyPr>
          <a:lstStyle/>
          <a:p>
            <a:pPr lvl="0" algn="ctr"/>
            <a:r>
              <a:rPr lang="pt-BR" sz="4800" b="1" dirty="0"/>
              <a:t>Nome do autor 1; Nome do autor 2; Nome do autor 3</a:t>
            </a:r>
            <a:endParaRPr lang="pt-BR" sz="4800" b="1" i="0" u="none" strike="noStrike" cap="none" baseline="30000" dirty="0">
              <a:solidFill>
                <a:srgbClr val="000000"/>
              </a:solidFill>
              <a:latin typeface="Arial"/>
              <a:ea typeface="Arial"/>
              <a:cs typeface="Arial"/>
              <a:sym typeface="Arial"/>
            </a:endParaRPr>
          </a:p>
          <a:p>
            <a:pPr lvl="0" algn="ctr"/>
            <a:r>
              <a:rPr lang="pt-BR" sz="4800" dirty="0"/>
              <a:t>Instituição dos autores</a:t>
            </a:r>
            <a:endParaRPr sz="4800" b="0" i="0" u="none" strike="noStrike" cap="none" dirty="0">
              <a:solidFill>
                <a:srgbClr val="000000"/>
              </a:solidFill>
              <a:latin typeface="Arial"/>
              <a:ea typeface="Arial"/>
              <a:cs typeface="Arial"/>
              <a:sym typeface="Arial"/>
            </a:endParaRPr>
          </a:p>
        </p:txBody>
      </p:sp>
      <p:sp>
        <p:nvSpPr>
          <p:cNvPr id="8" name="Google Shape;154;p25">
            <a:extLst>
              <a:ext uri="{FF2B5EF4-FFF2-40B4-BE49-F238E27FC236}">
                <a16:creationId xmlns:a16="http://schemas.microsoft.com/office/drawing/2014/main" id="{1F690E32-4DE0-404A-8898-012C490D37EB}"/>
              </a:ext>
            </a:extLst>
          </p:cNvPr>
          <p:cNvSpPr txBox="1"/>
          <p:nvPr/>
        </p:nvSpPr>
        <p:spPr>
          <a:xfrm rot="10800000" flipH="1" flipV="1">
            <a:off x="743116" y="11500566"/>
            <a:ext cx="2954423" cy="134166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Introdução</a:t>
            </a:r>
            <a:endParaRPr sz="3600" b="0" i="0" u="none" strike="noStrike" cap="none" dirty="0">
              <a:solidFill>
                <a:srgbClr val="000000"/>
              </a:solidFill>
              <a:latin typeface="Arial"/>
              <a:ea typeface="Arial"/>
              <a:cs typeface="Arial"/>
              <a:sym typeface="Arial"/>
            </a:endParaRPr>
          </a:p>
        </p:txBody>
      </p:sp>
      <p:sp>
        <p:nvSpPr>
          <p:cNvPr id="9" name="Google Shape;155;p25">
            <a:extLst>
              <a:ext uri="{FF2B5EF4-FFF2-40B4-BE49-F238E27FC236}">
                <a16:creationId xmlns:a16="http://schemas.microsoft.com/office/drawing/2014/main" id="{D8A44838-CC0B-4DE8-BC1C-2F5AAB47A161}"/>
              </a:ext>
            </a:extLst>
          </p:cNvPr>
          <p:cNvSpPr txBox="1"/>
          <p:nvPr/>
        </p:nvSpPr>
        <p:spPr>
          <a:xfrm>
            <a:off x="647019" y="24107747"/>
            <a:ext cx="17838152" cy="12469062"/>
          </a:xfrm>
          <a:prstGeom prst="rect">
            <a:avLst/>
          </a:prstGeom>
          <a:solidFill>
            <a:srgbClr val="D9D2E9"/>
          </a:solidFill>
          <a:ln>
            <a:noFill/>
          </a:ln>
        </p:spPr>
        <p:txBody>
          <a:bodyPr spcFirstLastPara="1" wrap="square" lIns="91425" tIns="91425" rIns="91425" bIns="91425" anchor="ctr" anchorCtr="1">
            <a:noAutofit/>
          </a:bodyPr>
          <a:lstStyle/>
          <a:p>
            <a:pPr lvl="0" algn="just">
              <a:buClr>
                <a:schemeClr val="dk1"/>
              </a:buClr>
              <a:buSzPts val="1100"/>
            </a:pPr>
            <a:r>
              <a:rPr lang="pt-BR" sz="4000" dirty="0"/>
              <a:t>Neste espaço você deve indicar a metodologia no qual se baseou o estudo.</a:t>
            </a:r>
          </a:p>
          <a:p>
            <a:pPr lvl="0" algn="just">
              <a:buClr>
                <a:schemeClr val="dk1"/>
              </a:buClr>
              <a:buSzPts val="1100"/>
            </a:pPr>
            <a:r>
              <a:rPr lang="pt-BR" sz="4000" dirty="0"/>
              <a:t>Em síntese, a metodologia deve conter : tipo de pesquisa; dados a serem obtidos; forma de obtenção dos dados; população e amostra (quando for o caso); tratamento e análise dos dados (como serão feitos); limitações da pesquisa - pontos fracos que a pesquisa pode ter.</a:t>
            </a:r>
          </a:p>
          <a:p>
            <a:pPr algn="just">
              <a:buClr>
                <a:schemeClr val="dk1"/>
              </a:buClr>
              <a:buSzPts val="1100"/>
            </a:pPr>
            <a:r>
              <a:rPr lang="pt-BR" sz="4000" dirty="0"/>
              <a:t>Você pode acrescentar tabelas, fluxogramas ou figuras caso eles facilitem a apresentação dos dados.</a:t>
            </a:r>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a:p>
            <a:pPr algn="just">
              <a:buClr>
                <a:schemeClr val="dk1"/>
              </a:buClr>
              <a:buSzPts val="1100"/>
            </a:pPr>
            <a:endParaRPr lang="pt-BR" sz="4000" dirty="0"/>
          </a:p>
        </p:txBody>
      </p:sp>
      <p:sp>
        <p:nvSpPr>
          <p:cNvPr id="10" name="Google Shape;156;p25">
            <a:extLst>
              <a:ext uri="{FF2B5EF4-FFF2-40B4-BE49-F238E27FC236}">
                <a16:creationId xmlns:a16="http://schemas.microsoft.com/office/drawing/2014/main" id="{30C7A363-370D-4590-96D1-158BE256C70A}"/>
              </a:ext>
            </a:extLst>
          </p:cNvPr>
          <p:cNvSpPr txBox="1"/>
          <p:nvPr/>
        </p:nvSpPr>
        <p:spPr>
          <a:xfrm>
            <a:off x="598737" y="23302762"/>
            <a:ext cx="3629345" cy="80498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Metodologia</a:t>
            </a:r>
            <a:endParaRPr sz="3600" b="0" i="0" u="none" strike="noStrike" cap="none" dirty="0">
              <a:solidFill>
                <a:srgbClr val="000000"/>
              </a:solidFill>
              <a:latin typeface="Arial"/>
              <a:ea typeface="Arial"/>
              <a:cs typeface="Arial"/>
              <a:sym typeface="Arial"/>
            </a:endParaRPr>
          </a:p>
        </p:txBody>
      </p:sp>
      <p:sp>
        <p:nvSpPr>
          <p:cNvPr id="11" name="Google Shape;158;p25">
            <a:extLst>
              <a:ext uri="{FF2B5EF4-FFF2-40B4-BE49-F238E27FC236}">
                <a16:creationId xmlns:a16="http://schemas.microsoft.com/office/drawing/2014/main" id="{841D1909-4533-48CB-BA6B-6AD5097562D2}"/>
              </a:ext>
            </a:extLst>
          </p:cNvPr>
          <p:cNvSpPr txBox="1"/>
          <p:nvPr/>
        </p:nvSpPr>
        <p:spPr>
          <a:xfrm>
            <a:off x="19405894" y="12178866"/>
            <a:ext cx="15995107" cy="14030421"/>
          </a:xfrm>
          <a:prstGeom prst="rect">
            <a:avLst/>
          </a:prstGeom>
          <a:solidFill>
            <a:srgbClr val="D9D2E9"/>
          </a:solidFill>
          <a:ln>
            <a:noFill/>
          </a:ln>
        </p:spPr>
        <p:txBody>
          <a:bodyPr spcFirstLastPara="1" wrap="square" lIns="91425" tIns="91425" rIns="91425" bIns="91425" anchor="t" anchorCtr="0">
            <a:noAutofit/>
          </a:bodyPr>
          <a:lstStyle/>
          <a:p>
            <a:pPr lvl="0" algn="just">
              <a:buSzPts val="2500"/>
            </a:pPr>
            <a:r>
              <a:rPr lang="pt-BR" sz="4000" dirty="0">
                <a:solidFill>
                  <a:schemeClr val="dk1"/>
                </a:solidFill>
              </a:rPr>
              <a:t>Nesse espaço você deve apresentar o que obteve na sua etapa de coleta de dados. Se possível, você deve fazer comparações dos seus resultados com resultados de outros autores ou estudos que você já tenha feito.</a:t>
            </a:r>
          </a:p>
          <a:p>
            <a:pPr lvl="0" algn="just">
              <a:buSzPts val="2500"/>
            </a:pPr>
            <a:r>
              <a:rPr lang="pt-BR" sz="4000" dirty="0">
                <a:solidFill>
                  <a:schemeClr val="dk1"/>
                </a:solidFill>
              </a:rPr>
              <a:t>Você pode acrescentar tabelas, fluxogramas ou figuras caso eles facilitem a apresentação dos dados.</a:t>
            </a:r>
          </a:p>
          <a:p>
            <a:pPr algn="just">
              <a:buClr>
                <a:schemeClr val="dk1"/>
              </a:buClr>
              <a:buSzPts val="1100"/>
            </a:pPr>
            <a:r>
              <a:rPr lang="pt-BR" sz="4000" dirty="0"/>
              <a:t>Xxxxxx xxxxxxx xxxxxx xxxxxxx xx xx Xxxxxx  xxxxxxx xxxxxx xxxxxxx xx xx Xxxxxx  xxxxxxx xxxxxx xxxxxxx xx xx Xxxxxx  xxxxxxx xxxxxx xxxxxxx xx xx Xxxxxx  xxxxxxx xxxxxx xxxxxxx xx xx Xxxxxx  xxxxxxx xxxxxx xxxxxxx xx xx Xxxxxx  xxxxxxx xxxxxx xxxxxxx xx xx Xxxxxx  xxxxxxx xxxxxx xxxxxxx xx xx</a:t>
            </a:r>
          </a:p>
          <a:p>
            <a:pPr lvl="0" algn="just">
              <a:buSzPts val="2500"/>
            </a:pPr>
            <a:endParaRPr lang="pt-BR" sz="4000" dirty="0">
              <a:solidFill>
                <a:schemeClr val="dk1"/>
              </a:solidFill>
            </a:endParaRPr>
          </a:p>
        </p:txBody>
      </p:sp>
      <p:sp>
        <p:nvSpPr>
          <p:cNvPr id="12" name="Google Shape;155;p25">
            <a:extLst>
              <a:ext uri="{FF2B5EF4-FFF2-40B4-BE49-F238E27FC236}">
                <a16:creationId xmlns:a16="http://schemas.microsoft.com/office/drawing/2014/main" id="{E4E213AA-F52B-46C8-83E9-49B57717FE83}"/>
              </a:ext>
            </a:extLst>
          </p:cNvPr>
          <p:cNvSpPr txBox="1"/>
          <p:nvPr/>
        </p:nvSpPr>
        <p:spPr>
          <a:xfrm>
            <a:off x="816285" y="12220580"/>
            <a:ext cx="17790182" cy="10679689"/>
          </a:xfrm>
          <a:prstGeom prst="rect">
            <a:avLst/>
          </a:prstGeom>
          <a:solidFill>
            <a:srgbClr val="D9D2E9"/>
          </a:solidFill>
          <a:ln>
            <a:noFill/>
          </a:ln>
        </p:spPr>
        <p:txBody>
          <a:bodyPr spcFirstLastPara="1" wrap="square" lIns="91425" tIns="91425" rIns="91425" bIns="91425" anchor="ctr" anchorCtr="0">
            <a:noAutofit/>
          </a:bodyPr>
          <a:lstStyle/>
          <a:p>
            <a:pPr lvl="0" algn="just">
              <a:buClr>
                <a:schemeClr val="dk1"/>
              </a:buClr>
              <a:buSzPts val="1100"/>
            </a:pPr>
            <a:r>
              <a:rPr lang="pt-BR" sz="4000" b="0" i="0" u="none" strike="noStrike" cap="none" dirty="0">
                <a:solidFill>
                  <a:srgbClr val="000000"/>
                </a:solidFill>
                <a:latin typeface="Arial"/>
                <a:ea typeface="Arial"/>
                <a:cs typeface="Arial"/>
                <a:sym typeface="Arial"/>
              </a:rPr>
              <a:t>Digite aqui uma introdução para seu trabalho [1]. Ela </a:t>
            </a:r>
            <a:r>
              <a:rPr lang="pt-BR" sz="4000" dirty="0"/>
              <a:t>deve trazer  uma contextualização e delimitação do tema além da apresentação do problema da pesquisa. As referências devem ser indicadas entre colchetes [2].</a:t>
            </a:r>
          </a:p>
          <a:p>
            <a:pPr algn="just">
              <a:buClr>
                <a:schemeClr val="dk1"/>
              </a:buClr>
              <a:buSzPts val="1100"/>
            </a:pPr>
            <a:r>
              <a:rPr lang="pt-BR" sz="4000" b="0" i="0" u="none" strike="noStrike" cap="none" dirty="0">
                <a:solidFill>
                  <a:srgbClr val="000000"/>
                </a:solidFill>
                <a:latin typeface="Arial"/>
                <a:ea typeface="Arial"/>
                <a:cs typeface="Arial"/>
                <a:sym typeface="Arial"/>
              </a:rPr>
              <a:t>Você pode mover, aumentar ou diminuir cada um desses quadros de forma qu</a:t>
            </a:r>
            <a:r>
              <a:rPr lang="pt-BR" sz="4000" dirty="0"/>
              <a:t>e ele se adeque ao conteúdo do trabalho.</a:t>
            </a:r>
          </a:p>
          <a:p>
            <a:pPr algn="just">
              <a:buClr>
                <a:schemeClr val="dk1"/>
              </a:buClr>
              <a:buSzPts val="1100"/>
            </a:pPr>
            <a:r>
              <a:rPr lang="pt-BR" sz="4000" dirty="0"/>
              <a:t>Xxxxxx  xxxxxxx xxxxxx xxxxxxx xx xx Xxxxxx  xxxxxxx xxxxxx xxxxxxx xx xx </a:t>
            </a:r>
          </a:p>
          <a:p>
            <a:pPr algn="just">
              <a:buClr>
                <a:schemeClr val="dk1"/>
              </a:buClr>
              <a:buSzPts val="1100"/>
            </a:pPr>
            <a:r>
              <a:rPr lang="pt-BR" sz="4000" dirty="0"/>
              <a:t>Xxxxxx  xxxxxxx xxxxxx xxxxxxx xx xx Xxxxxx  xxxxxxx xxxxxx xxxxxxx xx xx</a:t>
            </a:r>
          </a:p>
          <a:p>
            <a:pPr algn="just">
              <a:buClr>
                <a:schemeClr val="dk1"/>
              </a:buClr>
              <a:buSzPts val="1100"/>
            </a:pPr>
            <a:r>
              <a:rPr lang="pt-BR" sz="4000" dirty="0"/>
              <a:t>Xxxxxx  xxxxxxx xxxxxx xxxxxxx xx xx Xxxxxx  xxxxxxx xxxxxx xxxxxxx xx xx </a:t>
            </a:r>
          </a:p>
          <a:p>
            <a:pPr algn="just">
              <a:buClr>
                <a:schemeClr val="dk1"/>
              </a:buClr>
              <a:buSzPts val="1100"/>
            </a:pPr>
            <a:r>
              <a:rPr lang="pt-BR" sz="4000" dirty="0"/>
              <a:t>Xxxxxx  xxxxxxx xxxxxx xxxxxxx xx xx Xxxxxx  xxxxxxx xxxxxx xxxxxxx xx xx</a:t>
            </a:r>
          </a:p>
          <a:p>
            <a:pPr algn="just">
              <a:buClr>
                <a:schemeClr val="dk1"/>
              </a:buClr>
              <a:buSzPts val="1100"/>
            </a:pPr>
            <a:r>
              <a:rPr lang="pt-BR" sz="4000" dirty="0"/>
              <a:t>Xxxxxx  xxxxxxx xxxxxx xxxxxxx xx xx Xxxxxx  xxxxxxx xxxxxx xxxxxxx xx xx </a:t>
            </a:r>
          </a:p>
          <a:p>
            <a:pPr algn="just">
              <a:buClr>
                <a:schemeClr val="dk1"/>
              </a:buClr>
              <a:buSzPts val="1100"/>
            </a:pPr>
            <a:r>
              <a:rPr lang="pt-BR" sz="4000" dirty="0"/>
              <a:t>Xxxxxx  xxxxxxx xxxxxx xxxxxxx xx xx Xxxxxx  xxxxxxx xxxxxx xxxxxxx xx xx</a:t>
            </a:r>
          </a:p>
          <a:p>
            <a:pPr algn="just">
              <a:buClr>
                <a:schemeClr val="dk1"/>
              </a:buClr>
              <a:buSzPts val="1100"/>
            </a:pPr>
            <a:r>
              <a:rPr lang="pt-BR" sz="4000" dirty="0"/>
              <a:t>Xxxxxx  xxxxxxx xxxxxx xxxxxxx xx xx Xxxxxx  xxxxxxx xxxxxx xxxxxxx xx xx </a:t>
            </a:r>
          </a:p>
          <a:p>
            <a:pPr algn="just">
              <a:buClr>
                <a:schemeClr val="dk1"/>
              </a:buClr>
              <a:buSzPts val="1100"/>
            </a:pPr>
            <a:r>
              <a:rPr lang="pt-BR" sz="4000" dirty="0"/>
              <a:t>Xxxxxx  xxxxxxx xxxxxx xxxxxxx xx xx Xxxxxx  xxxxxxx xxxxxx xxxxxxx xx xx</a:t>
            </a:r>
          </a:p>
          <a:p>
            <a:pPr algn="just">
              <a:buClr>
                <a:schemeClr val="dk1"/>
              </a:buClr>
              <a:buSzPts val="1100"/>
            </a:pPr>
            <a:r>
              <a:rPr lang="pt-BR" sz="4000" dirty="0"/>
              <a:t>Xxxxxx  xxxxxxx xxxxxx xxxxxxx xx xx Xxxxxx  xxxxxxx xxxxxx xxxxxxx xx xx </a:t>
            </a:r>
          </a:p>
          <a:p>
            <a:pPr algn="just">
              <a:buClr>
                <a:schemeClr val="dk1"/>
              </a:buClr>
              <a:buSzPts val="1100"/>
            </a:pPr>
            <a:r>
              <a:rPr lang="pt-BR" sz="4000" dirty="0"/>
              <a:t>Xxxxxx  xxxxxxx xxxxxx xxxxxxx xx xx Xxxxxx  xxxxxxx xxxxxx xxxxxxx xx xx</a:t>
            </a:r>
          </a:p>
          <a:p>
            <a:pPr algn="just">
              <a:buClr>
                <a:schemeClr val="dk1"/>
              </a:buClr>
              <a:buSzPts val="1100"/>
            </a:pPr>
            <a:r>
              <a:rPr lang="pt-BR" sz="4000" dirty="0"/>
              <a:t>O último parágrafo da introdução você pode deixar reservado para informar os objetivos do trabalho apresentado.</a:t>
            </a:r>
            <a:r>
              <a:rPr lang="pt-BR" sz="4000" b="0" i="0" u="none" strike="noStrike" cap="none" dirty="0">
                <a:solidFill>
                  <a:srgbClr val="000000"/>
                </a:solidFill>
                <a:latin typeface="Arial"/>
                <a:ea typeface="Arial"/>
                <a:cs typeface="Arial"/>
                <a:sym typeface="Arial"/>
              </a:rPr>
              <a:t> </a:t>
            </a:r>
          </a:p>
        </p:txBody>
      </p:sp>
      <p:sp>
        <p:nvSpPr>
          <p:cNvPr id="13" name="Google Shape;155;p25">
            <a:extLst>
              <a:ext uri="{FF2B5EF4-FFF2-40B4-BE49-F238E27FC236}">
                <a16:creationId xmlns:a16="http://schemas.microsoft.com/office/drawing/2014/main" id="{E3105290-AE2D-42A3-AA3E-15E1BA2D80D7}"/>
              </a:ext>
            </a:extLst>
          </p:cNvPr>
          <p:cNvSpPr txBox="1"/>
          <p:nvPr/>
        </p:nvSpPr>
        <p:spPr>
          <a:xfrm>
            <a:off x="19228287" y="27065827"/>
            <a:ext cx="15946980" cy="9564894"/>
          </a:xfrm>
          <a:prstGeom prst="rect">
            <a:avLst/>
          </a:prstGeom>
          <a:solidFill>
            <a:srgbClr val="D9D2E9"/>
          </a:solidFill>
          <a:ln>
            <a:noFill/>
          </a:ln>
        </p:spPr>
        <p:txBody>
          <a:bodyPr spcFirstLastPara="1" wrap="square" lIns="91425" tIns="91425" rIns="91425" bIns="91425" anchor="t" anchorCtr="0">
            <a:noAutofit/>
          </a:bodyPr>
          <a:lstStyle/>
          <a:p>
            <a:pPr lvl="0" algn="just">
              <a:buClr>
                <a:schemeClr val="dk1"/>
              </a:buClr>
              <a:buSzPts val="1100"/>
            </a:pPr>
            <a:r>
              <a:rPr lang="pt-BR" sz="4000" dirty="0">
                <a:solidFill>
                  <a:schemeClr val="dk1"/>
                </a:solidFill>
              </a:rPr>
              <a:t>Nesta espaço o(s) autor(es) deve(m) apresentar o desfecho do trabalho. A conclusão serve para responder o problema central do trabalho e verificar se o seu trabalho cumpriu todos objetivos de pesquisa. Deve conter uma síntese do conteúdo pesquisado e analisado, as informações de maior relevância e as diretrizes para próximas pesquisas sobre o tema analisado. </a:t>
            </a:r>
          </a:p>
          <a:p>
            <a:pPr algn="just">
              <a:buClr>
                <a:schemeClr val="dk1"/>
              </a:buClr>
              <a:buSzPts val="1100"/>
            </a:pPr>
            <a:r>
              <a:rPr lang="pt-BR" sz="4000" dirty="0"/>
              <a:t>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solidFill>
                  <a:schemeClr val="dk1"/>
                </a:solidFill>
              </a:rPr>
              <a:t> </a:t>
            </a:r>
            <a:r>
              <a:rPr lang="pt-BR" sz="4000" dirty="0"/>
              <a:t>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  xxxxxxx xxxxxx xxxxxxx xx </a:t>
            </a:r>
            <a:r>
              <a:rPr lang="pt-BR" sz="4000" dirty="0" err="1"/>
              <a:t>xx</a:t>
            </a:r>
            <a:r>
              <a:rPr lang="pt-BR" sz="4000" dirty="0"/>
              <a:t> Xxxxxx</a:t>
            </a:r>
          </a:p>
        </p:txBody>
      </p:sp>
      <p:sp>
        <p:nvSpPr>
          <p:cNvPr id="14" name="Google Shape;156;p25">
            <a:extLst>
              <a:ext uri="{FF2B5EF4-FFF2-40B4-BE49-F238E27FC236}">
                <a16:creationId xmlns:a16="http://schemas.microsoft.com/office/drawing/2014/main" id="{7B70476A-389E-46C9-88BA-3D26D97B74BD}"/>
              </a:ext>
            </a:extLst>
          </p:cNvPr>
          <p:cNvSpPr txBox="1"/>
          <p:nvPr/>
        </p:nvSpPr>
        <p:spPr>
          <a:xfrm>
            <a:off x="19228287" y="11500566"/>
            <a:ext cx="5894473" cy="678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dirty="0"/>
              <a:t>Resultados</a:t>
            </a:r>
            <a:endParaRPr sz="3600" b="0" i="0" u="none" strike="noStrike" cap="none" dirty="0">
              <a:solidFill>
                <a:srgbClr val="000000"/>
              </a:solidFill>
              <a:latin typeface="Arial"/>
              <a:ea typeface="Arial"/>
              <a:cs typeface="Arial"/>
              <a:sym typeface="Arial"/>
            </a:endParaRPr>
          </a:p>
        </p:txBody>
      </p:sp>
      <p:sp>
        <p:nvSpPr>
          <p:cNvPr id="15" name="Google Shape;156;p25">
            <a:extLst>
              <a:ext uri="{FF2B5EF4-FFF2-40B4-BE49-F238E27FC236}">
                <a16:creationId xmlns:a16="http://schemas.microsoft.com/office/drawing/2014/main" id="{971BB15D-95A4-4F7F-8148-69AC16AAFD6E}"/>
              </a:ext>
            </a:extLst>
          </p:cNvPr>
          <p:cNvSpPr txBox="1"/>
          <p:nvPr/>
        </p:nvSpPr>
        <p:spPr>
          <a:xfrm>
            <a:off x="19132190" y="26355698"/>
            <a:ext cx="3487280" cy="82031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dirty="0"/>
              <a:t>Conclusões</a:t>
            </a:r>
            <a:endParaRPr sz="3600" b="0" i="0" u="none" strike="noStrike" cap="none" dirty="0">
              <a:solidFill>
                <a:srgbClr val="000000"/>
              </a:solidFill>
              <a:latin typeface="Arial"/>
              <a:ea typeface="Arial"/>
              <a:cs typeface="Arial"/>
              <a:sym typeface="Arial"/>
            </a:endParaRPr>
          </a:p>
        </p:txBody>
      </p:sp>
      <p:sp>
        <p:nvSpPr>
          <p:cNvPr id="16" name="Google Shape;150;p25">
            <a:extLst>
              <a:ext uri="{FF2B5EF4-FFF2-40B4-BE49-F238E27FC236}">
                <a16:creationId xmlns:a16="http://schemas.microsoft.com/office/drawing/2014/main" id="{DF3C5D73-B07A-4CE7-A3E2-4ADECF7621E1}"/>
              </a:ext>
            </a:extLst>
          </p:cNvPr>
          <p:cNvSpPr txBox="1"/>
          <p:nvPr/>
        </p:nvSpPr>
        <p:spPr>
          <a:xfrm>
            <a:off x="647019" y="5946629"/>
            <a:ext cx="2137678" cy="48036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Título</a:t>
            </a:r>
            <a:endParaRPr sz="3600" b="0" i="0" u="none" strike="noStrike" cap="none" dirty="0">
              <a:solidFill>
                <a:srgbClr val="000000"/>
              </a:solidFill>
              <a:latin typeface="Arial"/>
              <a:ea typeface="Arial"/>
              <a:cs typeface="Arial"/>
              <a:sym typeface="Arial"/>
            </a:endParaRPr>
          </a:p>
        </p:txBody>
      </p:sp>
      <p:sp>
        <p:nvSpPr>
          <p:cNvPr id="17" name="Google Shape;161;p25">
            <a:extLst>
              <a:ext uri="{FF2B5EF4-FFF2-40B4-BE49-F238E27FC236}">
                <a16:creationId xmlns:a16="http://schemas.microsoft.com/office/drawing/2014/main" id="{876D7E56-0202-4CCC-8D07-A29E61B1996D}"/>
              </a:ext>
            </a:extLst>
          </p:cNvPr>
          <p:cNvSpPr txBox="1"/>
          <p:nvPr/>
        </p:nvSpPr>
        <p:spPr>
          <a:xfrm>
            <a:off x="563966" y="36679366"/>
            <a:ext cx="3675863" cy="579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Referências</a:t>
            </a:r>
            <a:endParaRPr sz="3600" b="0" i="0" u="none" strike="noStrike" cap="none" dirty="0">
              <a:solidFill>
                <a:srgbClr val="000000"/>
              </a:solidFill>
              <a:latin typeface="Arial"/>
              <a:ea typeface="Arial"/>
              <a:cs typeface="Arial"/>
              <a:sym typeface="Arial"/>
            </a:endParaRPr>
          </a:p>
        </p:txBody>
      </p:sp>
      <p:sp>
        <p:nvSpPr>
          <p:cNvPr id="18" name="Google Shape;162;p25">
            <a:extLst>
              <a:ext uri="{FF2B5EF4-FFF2-40B4-BE49-F238E27FC236}">
                <a16:creationId xmlns:a16="http://schemas.microsoft.com/office/drawing/2014/main" id="{B2CE6E2B-2BB4-4D9C-B42B-ED3855B68E68}"/>
              </a:ext>
            </a:extLst>
          </p:cNvPr>
          <p:cNvSpPr txBox="1"/>
          <p:nvPr/>
        </p:nvSpPr>
        <p:spPr>
          <a:xfrm>
            <a:off x="694988" y="37487260"/>
            <a:ext cx="17911479" cy="1837276"/>
          </a:xfrm>
          <a:prstGeom prst="rect">
            <a:avLst/>
          </a:prstGeom>
          <a:solidFill>
            <a:srgbClr val="D9D2E9"/>
          </a:solidFill>
          <a:ln>
            <a:noFill/>
          </a:ln>
        </p:spPr>
        <p:txBody>
          <a:bodyPr spcFirstLastPara="1" wrap="square" lIns="91425" tIns="91425" rIns="91425" bIns="91425" anchor="t" anchorCtr="0">
            <a:noAutofit/>
          </a:bodyPr>
          <a:lstStyle/>
          <a:p>
            <a:pPr marL="82550" lvl="0" algn="l" rtl="0">
              <a:spcBef>
                <a:spcPts val="0"/>
              </a:spcBef>
              <a:spcAft>
                <a:spcPts val="0"/>
              </a:spcAft>
              <a:buClr>
                <a:schemeClr val="dk1"/>
              </a:buClr>
              <a:buSzPts val="2300"/>
            </a:pPr>
            <a:r>
              <a:rPr lang="pt-BR" sz="4000" dirty="0">
                <a:solidFill>
                  <a:schemeClr val="dk1"/>
                </a:solidFill>
              </a:rPr>
              <a:t>[1] Referência n° 1 no formato ABNT</a:t>
            </a:r>
          </a:p>
          <a:p>
            <a:pPr marL="82550">
              <a:buClr>
                <a:schemeClr val="dk1"/>
              </a:buClr>
              <a:buSzPts val="2300"/>
            </a:pPr>
            <a:r>
              <a:rPr lang="pt-BR" sz="4000" dirty="0">
                <a:solidFill>
                  <a:schemeClr val="dk1"/>
                </a:solidFill>
              </a:rPr>
              <a:t>[2] Referência n° 2 no formato ABNT</a:t>
            </a:r>
          </a:p>
        </p:txBody>
      </p:sp>
      <p:sp>
        <p:nvSpPr>
          <p:cNvPr id="19" name="Google Shape;163;p25">
            <a:extLst>
              <a:ext uri="{FF2B5EF4-FFF2-40B4-BE49-F238E27FC236}">
                <a16:creationId xmlns:a16="http://schemas.microsoft.com/office/drawing/2014/main" id="{1A0A5F1A-3BFC-4456-AB08-90D0B1469F03}"/>
              </a:ext>
            </a:extLst>
          </p:cNvPr>
          <p:cNvSpPr txBox="1"/>
          <p:nvPr/>
        </p:nvSpPr>
        <p:spPr>
          <a:xfrm rot="10800000" flipV="1">
            <a:off x="19024573" y="36684761"/>
            <a:ext cx="5561532" cy="84890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pt-BR" sz="3600" b="0" i="0" u="none" strike="noStrike" cap="none" dirty="0">
                <a:solidFill>
                  <a:srgbClr val="000000"/>
                </a:solidFill>
                <a:latin typeface="Arial"/>
                <a:ea typeface="Arial"/>
                <a:cs typeface="Arial"/>
                <a:sym typeface="Arial"/>
              </a:rPr>
              <a:t>Instituições de fomento</a:t>
            </a:r>
            <a:endParaRPr sz="3600" b="0" i="0" u="none" strike="noStrike" cap="none" dirty="0">
              <a:solidFill>
                <a:srgbClr val="000000"/>
              </a:solidFill>
              <a:latin typeface="Arial"/>
              <a:ea typeface="Arial"/>
              <a:cs typeface="Arial"/>
              <a:sym typeface="Arial"/>
            </a:endParaRPr>
          </a:p>
        </p:txBody>
      </p:sp>
      <p:sp>
        <p:nvSpPr>
          <p:cNvPr id="20" name="Google Shape;164;p25">
            <a:extLst>
              <a:ext uri="{FF2B5EF4-FFF2-40B4-BE49-F238E27FC236}">
                <a16:creationId xmlns:a16="http://schemas.microsoft.com/office/drawing/2014/main" id="{B6D2C40B-FAB1-453C-B77D-B92B9EB0B5AE}"/>
              </a:ext>
            </a:extLst>
          </p:cNvPr>
          <p:cNvSpPr txBox="1"/>
          <p:nvPr/>
        </p:nvSpPr>
        <p:spPr>
          <a:xfrm>
            <a:off x="19132191" y="37487261"/>
            <a:ext cx="16091204" cy="1837276"/>
          </a:xfrm>
          <a:prstGeom prst="rect">
            <a:avLst/>
          </a:prstGeom>
          <a:solidFill>
            <a:srgbClr val="D9D2E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300"/>
              <a:buFont typeface="Arial"/>
              <a:buNone/>
            </a:pPr>
            <a:r>
              <a:rPr lang="pt-BR" sz="4000" b="0" i="0" u="none" strike="noStrike" cap="none" dirty="0">
                <a:solidFill>
                  <a:srgbClr val="000000"/>
                </a:solidFill>
                <a:latin typeface="Arial"/>
                <a:ea typeface="Arial"/>
                <a:cs typeface="Arial"/>
                <a:sym typeface="Arial"/>
              </a:rPr>
              <a:t>Insir</a:t>
            </a:r>
            <a:r>
              <a:rPr lang="pt-BR" sz="4000" dirty="0"/>
              <a:t>a aqui o nome e/ou a logomarca da instituição de fomento ao qual o trabalho está vinculado.</a:t>
            </a:r>
            <a:endParaRPr sz="4000" b="0" i="0" u="none" strike="noStrike" cap="none" dirty="0">
              <a:solidFill>
                <a:srgbClr val="000000"/>
              </a:solidFill>
              <a:latin typeface="Arial"/>
              <a:ea typeface="Arial"/>
              <a:cs typeface="Arial"/>
              <a:sym typeface="Arial"/>
            </a:endParaRPr>
          </a:p>
        </p:txBody>
      </p:sp>
      <p:pic>
        <p:nvPicPr>
          <p:cNvPr id="2" name="Imagem 1">
            <a:extLst>
              <a:ext uri="{FF2B5EF4-FFF2-40B4-BE49-F238E27FC236}">
                <a16:creationId xmlns:a16="http://schemas.microsoft.com/office/drawing/2014/main" id="{65BCD773-5D64-4D12-B512-9AAB70DD87F6}"/>
              </a:ext>
            </a:extLst>
          </p:cNvPr>
          <p:cNvPicPr>
            <a:picLocks noChangeAspect="1"/>
          </p:cNvPicPr>
          <p:nvPr/>
        </p:nvPicPr>
        <p:blipFill>
          <a:blip r:embed="rId4"/>
          <a:stretch>
            <a:fillRect/>
          </a:stretch>
        </p:blipFill>
        <p:spPr>
          <a:xfrm>
            <a:off x="3921845" y="29671517"/>
            <a:ext cx="11288499" cy="5882391"/>
          </a:xfrm>
          <a:prstGeom prst="rect">
            <a:avLst/>
          </a:prstGeom>
        </p:spPr>
      </p:pic>
      <p:sp>
        <p:nvSpPr>
          <p:cNvPr id="21" name="CaixaDeTexto 20">
            <a:extLst>
              <a:ext uri="{FF2B5EF4-FFF2-40B4-BE49-F238E27FC236}">
                <a16:creationId xmlns:a16="http://schemas.microsoft.com/office/drawing/2014/main" id="{4D735BD2-93F7-412E-BE6D-04973AE13CC6}"/>
              </a:ext>
            </a:extLst>
          </p:cNvPr>
          <p:cNvSpPr txBox="1"/>
          <p:nvPr/>
        </p:nvSpPr>
        <p:spPr>
          <a:xfrm>
            <a:off x="5021655" y="35651007"/>
            <a:ext cx="9282585" cy="707886"/>
          </a:xfrm>
          <a:prstGeom prst="rect">
            <a:avLst/>
          </a:prstGeom>
          <a:noFill/>
        </p:spPr>
        <p:txBody>
          <a:bodyPr wrap="square" rtlCol="0">
            <a:spAutoFit/>
          </a:bodyPr>
          <a:lstStyle/>
          <a:p>
            <a:r>
              <a:rPr lang="pt-BR" sz="4000" dirty="0"/>
              <a:t>Figura 1: Exemplo de Fluxograma</a:t>
            </a:r>
          </a:p>
        </p:txBody>
      </p:sp>
      <p:pic>
        <p:nvPicPr>
          <p:cNvPr id="22" name="Imagem 21">
            <a:extLst>
              <a:ext uri="{FF2B5EF4-FFF2-40B4-BE49-F238E27FC236}">
                <a16:creationId xmlns:a16="http://schemas.microsoft.com/office/drawing/2014/main" id="{D9A14045-8536-4F86-8C2B-8ED045A1030F}"/>
              </a:ext>
            </a:extLst>
          </p:cNvPr>
          <p:cNvPicPr>
            <a:picLocks noChangeAspect="1"/>
          </p:cNvPicPr>
          <p:nvPr/>
        </p:nvPicPr>
        <p:blipFill>
          <a:blip r:embed="rId5"/>
          <a:stretch>
            <a:fillRect/>
          </a:stretch>
        </p:blipFill>
        <p:spPr>
          <a:xfrm>
            <a:off x="23030723" y="19697248"/>
            <a:ext cx="8745447" cy="5500670"/>
          </a:xfrm>
          <a:prstGeom prst="rect">
            <a:avLst/>
          </a:prstGeom>
        </p:spPr>
      </p:pic>
      <p:sp>
        <p:nvSpPr>
          <p:cNvPr id="24" name="CaixaDeTexto 23">
            <a:extLst>
              <a:ext uri="{FF2B5EF4-FFF2-40B4-BE49-F238E27FC236}">
                <a16:creationId xmlns:a16="http://schemas.microsoft.com/office/drawing/2014/main" id="{D8D98D59-B577-4008-B2D7-8D5EECE41CC8}"/>
              </a:ext>
            </a:extLst>
          </p:cNvPr>
          <p:cNvSpPr txBox="1"/>
          <p:nvPr/>
        </p:nvSpPr>
        <p:spPr>
          <a:xfrm>
            <a:off x="22175523" y="25381205"/>
            <a:ext cx="12880159" cy="707886"/>
          </a:xfrm>
          <a:prstGeom prst="rect">
            <a:avLst/>
          </a:prstGeom>
          <a:noFill/>
        </p:spPr>
        <p:txBody>
          <a:bodyPr wrap="square" rtlCol="0">
            <a:spAutoFit/>
          </a:bodyPr>
          <a:lstStyle/>
          <a:p>
            <a:r>
              <a:rPr lang="pt-BR" sz="4000" dirty="0"/>
              <a:t>Figura 1: Exemplo de figura para os resultados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641</Words>
  <Application>Microsoft Office PowerPoint</Application>
  <PresentationFormat>Personalizar</PresentationFormat>
  <Paragraphs>49</Paragraphs>
  <Slides>1</Slides>
  <Notes>1</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1</vt:i4>
      </vt:variant>
    </vt:vector>
  </HeadingPairs>
  <TitlesOfParts>
    <vt:vector size="3" baseType="lpstr">
      <vt:lpstr>Arial</vt:lpstr>
      <vt:lpstr>Simple Light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Magno Bessa</cp:lastModifiedBy>
  <cp:revision>9</cp:revision>
  <dcterms:modified xsi:type="dcterms:W3CDTF">2022-11-08T14:28:14Z</dcterms:modified>
</cp:coreProperties>
</file>