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32404050" cy="432054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1E0CFF8-4B9E-478B-9507-9535336990E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2BD52F8-E28D-4C0B-8C6D-D1B702B8CF5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9998CDE-99B0-4D0A-841E-0FEA7E7DCFE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14800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213404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162000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114800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213404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08DBABA-D377-480F-A192-A5B2EE9E5B1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907B81-0A17-495F-AF3A-0CE0DA2DFDF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E3E4020-C04B-452E-83F0-9AF47FECAEB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A27BF52-5363-4AD7-A22A-B2D6EA9A26D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8DFA44-3F55-4F06-84E4-2F005B01A9E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430360" y="13422240"/>
            <a:ext cx="27542880" cy="4292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71D916-EFC6-4D99-8DDA-A30A104C2DA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6EE30BD-D846-496A-A805-BB9380BA03D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83D1609-C12A-46FD-9893-F8DCC91DB77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69D88E2-42DF-40FE-BC4F-DEB57C4E1F0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430360" y="13422240"/>
            <a:ext cx="27542880" cy="9259560"/>
          </a:xfrm>
          <a:prstGeom prst="rect">
            <a:avLst/>
          </a:prstGeom>
          <a:noFill/>
          <a:ln w="0">
            <a:noFill/>
          </a:ln>
        </p:spPr>
        <p:txBody>
          <a:bodyPr lIns="390960" rIns="390960" tIns="195480" bIns="195480" anchor="ctr">
            <a:noAutofit/>
          </a:bodyPr>
          <a:p>
            <a:r>
              <a:rPr b="0" lang="pt-BR" sz="18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1620720" y="39346200"/>
            <a:ext cx="7559280" cy="2999880"/>
          </a:xfrm>
          <a:prstGeom prst="rect">
            <a:avLst/>
          </a:prstGeom>
          <a:noFill/>
          <a:ln w="0">
            <a:noFill/>
          </a:ln>
        </p:spPr>
        <p:txBody>
          <a:bodyPr lIns="390960" rIns="390960" tIns="195480" bIns="195480" anchor="t">
            <a:noAutofit/>
          </a:bodyPr>
          <a:lstStyle>
            <a:lvl1pPr>
              <a:defRPr b="0" lang="pt-BR" sz="1400" spc="-1" strike="noStrike">
                <a:latin typeface="Times New Roman"/>
              </a:defRPr>
            </a:lvl1pPr>
          </a:lstStyle>
          <a:p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11071080" y="39346200"/>
            <a:ext cx="10261080" cy="2999880"/>
          </a:xfrm>
          <a:prstGeom prst="rect">
            <a:avLst/>
          </a:prstGeom>
          <a:noFill/>
          <a:ln w="0">
            <a:noFill/>
          </a:ln>
        </p:spPr>
        <p:txBody>
          <a:bodyPr lIns="390960" rIns="390960" tIns="195480" bIns="195480" anchor="t">
            <a:noAutofit/>
          </a:bodyPr>
          <a:lstStyle>
            <a:lvl1pPr algn="ctr">
              <a:buNone/>
              <a:defRPr b="0" lang="pt-BR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23223600" y="39346200"/>
            <a:ext cx="7559280" cy="2999880"/>
          </a:xfrm>
          <a:prstGeom prst="rect">
            <a:avLst/>
          </a:prstGeom>
          <a:noFill/>
          <a:ln w="0">
            <a:noFill/>
          </a:ln>
        </p:spPr>
        <p:txBody>
          <a:bodyPr lIns="390960" rIns="390960" tIns="195480" bIns="195480" anchor="t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-US" sz="60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4E4E1A72-895C-4EC0-A04A-28029B395B14}" type="slidenum">
              <a:rPr b="0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pt-BR" sz="60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84;p13"/>
          <p:cNvSpPr/>
          <p:nvPr/>
        </p:nvSpPr>
        <p:spPr>
          <a:xfrm>
            <a:off x="1065960" y="7056360"/>
            <a:ext cx="30258360" cy="416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7000" spc="-1" strike="noStrike">
                <a:solidFill>
                  <a:srgbClr val="000000"/>
                </a:solidFill>
                <a:latin typeface="Arial"/>
                <a:ea typeface="Arial"/>
              </a:rPr>
              <a:t>TÍTULO</a:t>
            </a:r>
            <a:endParaRPr b="0" lang="pt-BR" sz="7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251"/>
              </a:spcBef>
              <a:buNone/>
              <a:tabLst>
                <a:tab algn="l" pos="0"/>
              </a:tabLst>
            </a:pPr>
            <a:endParaRPr b="0" lang="pt-BR" sz="45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Nome e Sobrenome autor 1 (apresentador) </a:t>
            </a: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-</a:t>
            </a:r>
            <a:r>
              <a:rPr b="1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 </a:t>
            </a: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email, Instituição</a:t>
            </a:r>
            <a:endParaRPr b="0" lang="pt-BR" sz="30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Carlos Wagner 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–</a:t>
            </a: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carlos@xxx.com.br, IFFluminense </a:t>
            </a:r>
            <a:r>
              <a:rPr b="0" i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Campus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 Campos Centro</a:t>
            </a:r>
            <a:endParaRPr b="0" lang="pt-BR" sz="30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Nome e Sobrenome autor 2 </a:t>
            </a: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-</a:t>
            </a: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 Instituição</a:t>
            </a:r>
            <a:endParaRPr b="0" lang="pt-BR" sz="30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	</a:t>
            </a: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Eduardo Martins 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–</a:t>
            </a: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IFFluminense </a:t>
            </a:r>
            <a:r>
              <a:rPr b="0" i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Campus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 Campos Centro </a:t>
            </a:r>
            <a:endParaRPr b="0" lang="pt-BR" sz="30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42" name="Google Shape;85;p13"/>
          <p:cNvSpPr/>
          <p:nvPr/>
        </p:nvSpPr>
        <p:spPr>
          <a:xfrm>
            <a:off x="17211240" y="23213880"/>
            <a:ext cx="14113080" cy="1052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Formatação do Texto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849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Fonte: Arial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849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Título: Tamanho 70, Negrito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849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Texto: Tamanho mínimo 30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849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Subtítulo: Tamanho mínimo 32, Negrito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849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Margem Superior: 3cm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849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Margem Inferior, Direita e Esquerda: 2cm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849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Dimensões do postêr: 90cm x 120cm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849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Os subtítulos (Introdução, Metodologia, Resultados e Discussão, Conclusões e Referências Bibliográficas) são obrigatórios.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849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Arial"/>
                <a:ea typeface="Arial"/>
              </a:rPr>
              <a:t>As referências devem ser indicadas no texto </a:t>
            </a:r>
            <a:r>
              <a:rPr b="0" lang="en-US" sz="3000" spc="-1" strike="noStrike">
                <a:solidFill>
                  <a:srgbClr val="ff0000"/>
                </a:solidFill>
                <a:highlight>
                  <a:srgbClr val="ffffff"/>
                </a:highlight>
                <a:latin typeface="Arial"/>
                <a:ea typeface="Arial"/>
              </a:rPr>
              <a:t>em ordem numérica crescente de acordo com a numeração utilizada no texto.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pt-BR" sz="3000" spc="-1" strike="noStrike">
              <a:latin typeface="Arial"/>
            </a:endParaRPr>
          </a:p>
        </p:txBody>
      </p:sp>
      <p:sp>
        <p:nvSpPr>
          <p:cNvPr id="43" name="Google Shape;86;p13"/>
          <p:cNvSpPr/>
          <p:nvPr/>
        </p:nvSpPr>
        <p:spPr>
          <a:xfrm>
            <a:off x="1901160" y="12136320"/>
            <a:ext cx="14300280" cy="39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Google Shape;87;p13"/>
          <p:cNvSpPr/>
          <p:nvPr/>
        </p:nvSpPr>
        <p:spPr>
          <a:xfrm>
            <a:off x="948600" y="13876200"/>
            <a:ext cx="14399640" cy="2042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Arial"/>
                <a:ea typeface="Arial"/>
              </a:rPr>
              <a:t>1. INTRODUÇÃO</a:t>
            </a:r>
            <a:endParaRPr b="0" lang="pt-BR" sz="3200" spc="-1" strike="noStrike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b="0" lang="pt-BR" sz="3000" spc="-1" strike="noStrike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pt-BR" sz="30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2. METODOLOGIA</a:t>
            </a:r>
            <a:endParaRPr b="0" lang="pt-BR" sz="3000" spc="-1" strike="noStrike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Xxxxxxxxxxxxxxxxxxxxxxxxxxxxxxxxxxxxxxxxxxxxxxxxxxxxxxxxxxxxxxxxxxxxxxxxxxxxxxxxxxxxxxxxxxxxxxxxxxxxxxxxxxxxxxxxxxxxxxxxxxxxxxxxxxxxxxxxxxxxxxxxxxxxxxxxxxxxxxxxxxxxxxxxxxxxxxxxxxxxxxxxxxxxxxxxxxxxxxxxx.</a:t>
            </a:r>
            <a:endParaRPr b="0" lang="pt-BR" sz="3000" spc="-1" strike="noStrike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pt-BR" sz="44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Arial"/>
                <a:ea typeface="Arial"/>
              </a:rPr>
              <a:t>3. RESULTADOS E DISCUSSÃO</a:t>
            </a:r>
            <a:endParaRPr b="0" lang="pt-BR" sz="32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(Sugestão: 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inserir, sempre que possível, figuras, gráficos, imagens, tabelas etc.</a:t>
            </a: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b="0" lang="pt-BR" sz="3000" spc="-1" strike="noStrike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b="0" lang="pt-BR" sz="30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Gráfico 1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 - xxxxxxxxxxxxxxxxxxxxxx</a:t>
            </a:r>
            <a:endParaRPr b="0" lang="pt-BR" sz="30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endParaRPr b="0" lang="pt-BR" sz="3700" spc="-1" strike="noStrike">
              <a:latin typeface="Arial"/>
            </a:endParaRPr>
          </a:p>
          <a:p>
            <a:pPr algn="ctr">
              <a:lnSpc>
                <a:spcPct val="115000"/>
              </a:lnSpc>
              <a:spcBef>
                <a:spcPts val="901"/>
              </a:spcBef>
              <a:buNone/>
              <a:tabLst>
                <a:tab algn="l" pos="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Arial"/>
              </a:rPr>
              <a:t>Fonte: xxxxx </a:t>
            </a:r>
            <a:r>
              <a:rPr b="0" lang="en-US" sz="2600" spc="-1" strike="noStrike">
                <a:solidFill>
                  <a:srgbClr val="ff0000"/>
                </a:solidFill>
                <a:latin typeface="Arial"/>
                <a:ea typeface="Arial"/>
              </a:rPr>
              <a:t>(tamanho da fonte 26)</a:t>
            </a:r>
            <a:endParaRPr b="0" lang="pt-BR" sz="26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4000" spc="-1" strike="noStrike">
              <a:latin typeface="Arial"/>
            </a:endParaRPr>
          </a:p>
        </p:txBody>
      </p:sp>
      <p:pic>
        <p:nvPicPr>
          <p:cNvPr id="45" name="Google Shape;88;p13" descr=""/>
          <p:cNvPicPr/>
          <p:nvPr/>
        </p:nvPicPr>
        <p:blipFill>
          <a:blip r:embed="rId1"/>
          <a:stretch/>
        </p:blipFill>
        <p:spPr>
          <a:xfrm>
            <a:off x="1142280" y="25858800"/>
            <a:ext cx="14113080" cy="7315200"/>
          </a:xfrm>
          <a:prstGeom prst="rect">
            <a:avLst/>
          </a:prstGeom>
          <a:ln w="0">
            <a:noFill/>
          </a:ln>
        </p:spPr>
      </p:pic>
      <p:sp>
        <p:nvSpPr>
          <p:cNvPr id="46" name="Google Shape;89;p13"/>
          <p:cNvSpPr/>
          <p:nvPr/>
        </p:nvSpPr>
        <p:spPr>
          <a:xfrm>
            <a:off x="17044560" y="13806720"/>
            <a:ext cx="14399640" cy="726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9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1" lang="en-US" sz="3200" spc="-1" strike="noStrike">
                <a:solidFill>
                  <a:srgbClr val="000000"/>
                </a:solidFill>
                <a:latin typeface="Arial"/>
                <a:ea typeface="Arial"/>
              </a:rPr>
              <a:t>4. CONCLUSÃO</a:t>
            </a:r>
            <a:endParaRPr b="0" lang="pt-BR" sz="3200" spc="-1" strike="noStrike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b="0" lang="pt-BR" sz="3000" spc="-1" strike="noStrike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100"/>
              </a:spcBef>
              <a:buNone/>
              <a:tabLst>
                <a:tab algn="l" pos="0"/>
              </a:tabLst>
            </a:pPr>
            <a:endParaRPr b="0" lang="pt-BR" sz="30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Arial"/>
                <a:ea typeface="Arial"/>
              </a:rPr>
              <a:t>REFERÊNCIAS BIBLIOGRÁFICAS</a:t>
            </a:r>
            <a:endParaRPr b="0" lang="pt-BR" sz="3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[01] XXXXX, Marcus. </a:t>
            </a: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Xxxxxxxxxxx Xxxxxxxxxxxxx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. Porto Alegre: Tomo Editorial, 2001.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[02] XXXXX, Maria. </a:t>
            </a: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Xxxxxxxxxxx Xxxxxxxxxxxxx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. Recife: Nassau Editorial, 1999.</a:t>
            </a:r>
            <a:endParaRPr b="0" lang="pt-BR" sz="3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[03] XXXXX, Joaquim. </a:t>
            </a:r>
            <a:r>
              <a:rPr b="1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Xxxxxxxxxxx Xxxxxxxxxxxxx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Arial"/>
              </a:rPr>
              <a:t>. Rio de Janeiro: Tomo Editorial, 2001.</a:t>
            </a:r>
            <a:endParaRPr b="0" lang="pt-BR" sz="30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4000" spc="-1" strike="noStrike">
              <a:latin typeface="Arial"/>
            </a:endParaRPr>
          </a:p>
        </p:txBody>
      </p:sp>
      <p:grpSp>
        <p:nvGrpSpPr>
          <p:cNvPr id="47" name="Google Shape;90;p13"/>
          <p:cNvGrpSpPr/>
          <p:nvPr/>
        </p:nvGrpSpPr>
        <p:grpSpPr>
          <a:xfrm>
            <a:off x="0" y="0"/>
            <a:ext cx="32403600" cy="6301440"/>
            <a:chOff x="0" y="0"/>
            <a:chExt cx="32403600" cy="6301440"/>
          </a:xfrm>
        </p:grpSpPr>
        <p:pic>
          <p:nvPicPr>
            <p:cNvPr id="48" name="Google Shape;91;p13" descr=""/>
            <p:cNvPicPr/>
            <p:nvPr/>
          </p:nvPicPr>
          <p:blipFill>
            <a:blip r:embed="rId2"/>
            <a:srcRect l="0" t="0" r="0" b="84654"/>
            <a:stretch/>
          </p:blipFill>
          <p:spPr>
            <a:xfrm>
              <a:off x="0" y="0"/>
              <a:ext cx="32403600" cy="17370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9" name="Google Shape;92;p13" descr=""/>
            <p:cNvPicPr/>
            <p:nvPr/>
          </p:nvPicPr>
          <p:blipFill>
            <a:blip r:embed="rId3"/>
            <a:srcRect l="7961" t="23631" r="70345" b="15130"/>
            <a:stretch/>
          </p:blipFill>
          <p:spPr>
            <a:xfrm>
              <a:off x="1901160" y="2004120"/>
              <a:ext cx="4762080" cy="42174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50" name="Google Shape;93;p13" descr=""/>
            <p:cNvPicPr/>
            <p:nvPr/>
          </p:nvPicPr>
          <p:blipFill>
            <a:blip r:embed="rId4"/>
            <a:srcRect l="31862" t="32483" r="25984" b="26024"/>
            <a:stretch/>
          </p:blipFill>
          <p:spPr>
            <a:xfrm>
              <a:off x="11566080" y="2968200"/>
              <a:ext cx="9258120" cy="28573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51" name="Google Shape;94;p13" descr=""/>
            <p:cNvPicPr/>
            <p:nvPr/>
          </p:nvPicPr>
          <p:blipFill>
            <a:blip r:embed="rId5"/>
            <a:srcRect l="79205" t="26948" r="7600" b="17728"/>
            <a:stretch/>
          </p:blipFill>
          <p:spPr>
            <a:xfrm>
              <a:off x="26932320" y="2491920"/>
              <a:ext cx="2895120" cy="3809520"/>
            </a:xfrm>
            <a:prstGeom prst="rect">
              <a:avLst/>
            </a:prstGeom>
            <a:ln w="0"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LibreOffice/7.3.5.2$Windows_x86 LibreOffice_project/184fe81b8c8c30d8b5082578aee2fed2ea847c01</Application>
  <AppVersion>15.0000</AppVersion>
  <Words>215</Words>
  <Paragraphs>42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pt-BR</dc:language>
  <cp:lastModifiedBy/>
  <dcterms:modified xsi:type="dcterms:W3CDTF">2023-08-17T15:46:54Z</dcterms:modified>
  <cp:revision>6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Personalizar</vt:lpwstr>
  </property>
  <property fmtid="{D5CDD505-2E9C-101B-9397-08002B2CF9AE}" pid="4" name="Slides">
    <vt:i4>1</vt:i4>
  </property>
</Properties>
</file>