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1599525" cy="32399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60" autoAdjust="0"/>
    <p:restoredTop sz="94660"/>
  </p:normalViewPr>
  <p:slideViewPr>
    <p:cSldViewPr snapToGrid="0">
      <p:cViewPr varScale="1">
        <p:scale>
          <a:sx n="15" d="100"/>
          <a:sy n="15" d="100"/>
        </p:scale>
        <p:origin x="276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5302386"/>
            <a:ext cx="18359596" cy="11279752"/>
          </a:xfrm>
        </p:spPr>
        <p:txBody>
          <a:bodyPr anchor="b"/>
          <a:lstStyle>
            <a:lvl1pPr algn="ctr">
              <a:defRPr sz="1417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7017128"/>
            <a:ext cx="16199644" cy="7822326"/>
          </a:xfr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4971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623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724962"/>
            <a:ext cx="4657398" cy="27456899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724962"/>
            <a:ext cx="13702199" cy="27456899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417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659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8077332"/>
            <a:ext cx="18629590" cy="13477201"/>
          </a:xfrm>
        </p:spPr>
        <p:txBody>
          <a:bodyPr anchor="b"/>
          <a:lstStyle>
            <a:lvl1pPr>
              <a:defRPr sz="14173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21682033"/>
            <a:ext cx="18629590" cy="7087342"/>
          </a:xfr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31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8624810"/>
            <a:ext cx="9179798" cy="20557051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8624810"/>
            <a:ext cx="9179798" cy="20557051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2360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724969"/>
            <a:ext cx="18629590" cy="626236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7942328"/>
            <a:ext cx="9137610" cy="3892412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11834740"/>
            <a:ext cx="9137610" cy="17407120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7942328"/>
            <a:ext cx="9182611" cy="3892412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11834740"/>
            <a:ext cx="9182611" cy="17407120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25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532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643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159952"/>
            <a:ext cx="6966409" cy="755983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4664905"/>
            <a:ext cx="10934760" cy="23024494"/>
          </a:xfr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719786"/>
            <a:ext cx="6966409" cy="18007107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9969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159952"/>
            <a:ext cx="6966409" cy="755983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4664905"/>
            <a:ext cx="10934760" cy="23024494"/>
          </a:xfrm>
        </p:spPr>
        <p:txBody>
          <a:bodyPr anchor="t"/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719786"/>
            <a:ext cx="6966409" cy="18007107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153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724969"/>
            <a:ext cx="18629590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624810"/>
            <a:ext cx="18629590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30029347"/>
            <a:ext cx="4859893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FFA49-7F13-4E38-9311-FBF5C0EA1B4F}" type="datetimeFigureOut">
              <a:rPr lang="pt-BR" smtClean="0"/>
              <a:t>16/09/2024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30029347"/>
            <a:ext cx="7289840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30029347"/>
            <a:ext cx="4859893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72B99-386B-4923-8301-1D6141B331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5116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848583" y="3419516"/>
            <a:ext cx="1957251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Título</a:t>
            </a:r>
          </a:p>
          <a:p>
            <a:pPr algn="ctr"/>
            <a:endParaRPr lang="pt-BR" sz="3200" dirty="0"/>
          </a:p>
          <a:p>
            <a:pPr algn="ctr"/>
            <a:r>
              <a:rPr lang="pt-BR" sz="4000" dirty="0"/>
              <a:t>Autores</a:t>
            </a:r>
            <a:r>
              <a:rPr lang="pt-BR" sz="4000" baseline="30000" dirty="0"/>
              <a:t>1 </a:t>
            </a:r>
            <a:r>
              <a:rPr lang="pt-BR" sz="4000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pt-BR" sz="4000" dirty="0" err="1">
                <a:solidFill>
                  <a:schemeClr val="bg1">
                    <a:lumMod val="65000"/>
                  </a:schemeClr>
                </a:solidFill>
              </a:rPr>
              <a:t>Obs</a:t>
            </a:r>
            <a:r>
              <a:rPr lang="pt-BR" sz="4000" dirty="0">
                <a:solidFill>
                  <a:schemeClr val="bg1">
                    <a:lumMod val="65000"/>
                  </a:schemeClr>
                </a:solidFill>
              </a:rPr>
              <a:t>: o nome do autor principal deve ser informado primeiro, seguido dos nomes </a:t>
            </a:r>
            <a:r>
              <a:rPr lang="pt-BR" sz="4000">
                <a:solidFill>
                  <a:schemeClr val="bg1">
                    <a:lumMod val="65000"/>
                  </a:schemeClr>
                </a:solidFill>
              </a:rPr>
              <a:t>dos coautores </a:t>
            </a:r>
            <a:r>
              <a:rPr lang="pt-BR" sz="4000" dirty="0">
                <a:solidFill>
                  <a:schemeClr val="bg1">
                    <a:lumMod val="65000"/>
                  </a:schemeClr>
                </a:solidFill>
              </a:rPr>
              <a:t>e orientadores)</a:t>
            </a:r>
          </a:p>
          <a:p>
            <a:pPr algn="ctr"/>
            <a:endParaRPr lang="pt-BR" sz="2800" dirty="0"/>
          </a:p>
          <a:p>
            <a:pPr algn="ctr"/>
            <a:r>
              <a:rPr lang="pt-BR" sz="2800" baseline="30000" dirty="0"/>
              <a:t>1</a:t>
            </a:r>
            <a:r>
              <a:rPr lang="pt-BR" sz="2800" dirty="0"/>
              <a:t> Orientador, Bolsista ou Coorientador - Campus / Instituição de Origem E-mail do autor principal</a:t>
            </a:r>
          </a:p>
          <a:p>
            <a:pPr algn="ctr"/>
            <a:endParaRPr lang="pt-BR" sz="2800" dirty="0"/>
          </a:p>
          <a:p>
            <a:pPr algn="ctr"/>
            <a:r>
              <a:rPr lang="pt-BR" sz="2800" dirty="0"/>
              <a:t>Área/Subárea: </a:t>
            </a:r>
            <a:r>
              <a:rPr lang="pt-BR" sz="2800" dirty="0">
                <a:solidFill>
                  <a:schemeClr val="bg1">
                    <a:lumMod val="65000"/>
                  </a:schemeClr>
                </a:solidFill>
              </a:rPr>
              <a:t>(informar a área/</a:t>
            </a:r>
            <a:r>
              <a:rPr lang="pt-BR" sz="2800" dirty="0" err="1">
                <a:solidFill>
                  <a:schemeClr val="bg1">
                    <a:lumMod val="65000"/>
                  </a:schemeClr>
                </a:solidFill>
              </a:rPr>
              <a:t>sub-área</a:t>
            </a:r>
            <a:r>
              <a:rPr lang="pt-BR" sz="2800" dirty="0">
                <a:solidFill>
                  <a:schemeClr val="bg1">
                    <a:lumMod val="65000"/>
                  </a:schemeClr>
                </a:solidFill>
              </a:rPr>
              <a:t> de conhecimento do trabalho) </a:t>
            </a:r>
            <a:r>
              <a:rPr lang="pt-BR" sz="2800" dirty="0"/>
              <a:t>Nível: </a:t>
            </a:r>
            <a:r>
              <a:rPr lang="pt-BR" sz="2800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pt-BR" sz="2800" u="sng" dirty="0">
                <a:solidFill>
                  <a:schemeClr val="bg1">
                    <a:lumMod val="65000"/>
                  </a:schemeClr>
                </a:solidFill>
              </a:rPr>
              <a:t>médio/técnico </a:t>
            </a:r>
            <a:r>
              <a:rPr lang="pt-BR" sz="2800" dirty="0">
                <a:solidFill>
                  <a:schemeClr val="bg1">
                    <a:lumMod val="65000"/>
                  </a:schemeClr>
                </a:solidFill>
              </a:rPr>
              <a:t>ou </a:t>
            </a:r>
            <a:r>
              <a:rPr lang="pt-BR" sz="2800" u="sng" dirty="0">
                <a:solidFill>
                  <a:schemeClr val="bg1">
                    <a:lumMod val="65000"/>
                  </a:schemeClr>
                </a:solidFill>
              </a:rPr>
              <a:t>graduação/pós-graduação)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848583" y="8304862"/>
            <a:ext cx="9906000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Introdução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001485" y="16686721"/>
            <a:ext cx="9906000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Objetivo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1001485" y="21190493"/>
            <a:ext cx="9906000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Materiais e Métodos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11397915" y="8304862"/>
            <a:ext cx="9906000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6000" b="1"/>
            </a:lvl1pPr>
          </a:lstStyle>
          <a:p>
            <a:r>
              <a:rPr lang="pt-BR" sz="4000" dirty="0"/>
              <a:t>Resultados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11096171" y="21190493"/>
            <a:ext cx="9906000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Conclusões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1096171" y="25334661"/>
            <a:ext cx="9906000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Referências bibliográficas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25"/>
          <a:stretch/>
        </p:blipFill>
        <p:spPr>
          <a:xfrm>
            <a:off x="513346" y="30601239"/>
            <a:ext cx="20790569" cy="1064943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848583" y="9387965"/>
            <a:ext cx="9906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000" dirty="0">
                <a:solidFill>
                  <a:schemeClr val="bg1">
                    <a:lumMod val="65000"/>
                  </a:schemeClr>
                </a:solidFill>
              </a:rPr>
              <a:t>Este modelo tem dimensões 90 cm (largura) x 120 cm (comprimento). O banner pode ser confeccionado utilizando-se papel ou lona. As divisões do trabalho estão alocadas apenas como referencial, podendo ser movimentadas de acordo com a necessidade.</a:t>
            </a:r>
          </a:p>
          <a:p>
            <a:pPr algn="just"/>
            <a:r>
              <a:rPr lang="pt-BR" sz="3000" dirty="0">
                <a:solidFill>
                  <a:schemeClr val="bg1">
                    <a:lumMod val="65000"/>
                  </a:schemeClr>
                </a:solidFill>
              </a:rPr>
              <a:t>Quando possível, evite textos longos e faça uso de tabelas e ilustrações.</a:t>
            </a:r>
            <a:endParaRPr lang="pt-BR" sz="30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11103041" y="27823861"/>
            <a:ext cx="9906000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Agradecimentos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F70DAB4-C4C6-4989-AD47-2BB863BBE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565" y="909424"/>
            <a:ext cx="1612308" cy="231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EB8D7020-B78B-4213-A596-B2D497ADA5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161" y="504120"/>
            <a:ext cx="10037936" cy="2578661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1574F2DC-0D32-42B2-9E57-BE3F79021E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790" y="1296437"/>
            <a:ext cx="3080453" cy="191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83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1002</TotalTime>
  <Words>133</Words>
  <Application>Microsoft Office PowerPoint</Application>
  <PresentationFormat>Personalizar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Coninf</dc:creator>
  <cp:lastModifiedBy>Giselda Bandoli</cp:lastModifiedBy>
  <cp:revision>18</cp:revision>
  <dcterms:created xsi:type="dcterms:W3CDTF">2019-05-03T21:30:02Z</dcterms:created>
  <dcterms:modified xsi:type="dcterms:W3CDTF">2024-09-16T22:49:51Z</dcterms:modified>
</cp:coreProperties>
</file>