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11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11.xml"/>
  <Override ContentType="application/vnd.openxmlformats-officedocument.theme+xml" PartName="/ppt/theme/theme5.xml"/>
  <Override ContentType="application/vnd.openxmlformats-officedocument.theme+xml" PartName="/ppt/theme/theme8.xml"/>
  <Override ContentType="application/vnd.openxmlformats-officedocument.theme+xml" PartName="/ppt/theme/theme10.xml"/>
  <Override ContentType="application/vnd.openxmlformats-officedocument.theme+xml" PartName="/ppt/theme/theme12.xml"/>
  <Override ContentType="application/vnd.openxmlformats-officedocument.theme+xml" PartName="/ppt/theme/theme9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0" r:id="rId4"/>
    <p:sldMasterId id="2147483652" r:id="rId5"/>
    <p:sldMasterId id="2147483654" r:id="rId6"/>
    <p:sldMasterId id="2147483656" r:id="rId7"/>
    <p:sldMasterId id="2147483658" r:id="rId8"/>
    <p:sldMasterId id="2147483660" r:id="rId9"/>
    <p:sldMasterId id="2147483662" r:id="rId10"/>
    <p:sldMasterId id="2147483664" r:id="rId11"/>
    <p:sldMasterId id="2147483666" r:id="rId12"/>
    <p:sldMasterId id="2147483668" r:id="rId13"/>
  </p:sldMasterIdLst>
  <p:notesMasterIdLst>
    <p:notesMasterId r:id="rId14"/>
  </p:notesMasterIdLst>
  <p:sldIdLst>
    <p:sldId id="256" r:id="rId15"/>
  </p:sldIdLst>
  <p:sldSz cy="32399275" cx="21599525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iOf4wDvt6omi8hIauVcC/YDYMn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Master" Target="slideMasters/slideMaster9.xml"/><Relationship Id="rId10" Type="http://schemas.openxmlformats.org/officeDocument/2006/relationships/slideMaster" Target="slideMasters/slideMaster8.xml"/><Relationship Id="rId13" Type="http://schemas.openxmlformats.org/officeDocument/2006/relationships/slideMaster" Target="slideMasters/slideMaster11.xml"/><Relationship Id="rId12" Type="http://schemas.openxmlformats.org/officeDocument/2006/relationships/slideMaster" Target="slideMasters/slideMaster10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Master" Target="slideMasters/slideMaster7.xml"/><Relationship Id="rId15" Type="http://schemas.openxmlformats.org/officeDocument/2006/relationships/slide" Target="slides/slide1.xml"/><Relationship Id="rId14" Type="http://schemas.openxmlformats.org/officeDocument/2006/relationships/notesMaster" Target="notesMasters/notesMaster1.xml"/><Relationship Id="rId16" Type="http://customschemas.google.com/relationships/presentationmetadata" Target="metadata"/><Relationship Id="rId5" Type="http://schemas.openxmlformats.org/officeDocument/2006/relationships/slideMaster" Target="slideMasters/slideMaster3.xml"/><Relationship Id="rId6" Type="http://schemas.openxmlformats.org/officeDocument/2006/relationships/slideMaster" Target="slideMasters/slideMaster4.xml"/><Relationship Id="rId7" Type="http://schemas.openxmlformats.org/officeDocument/2006/relationships/slideMaster" Target="slideMasters/slideMaster5.xml"/><Relationship Id="rId8" Type="http://schemas.openxmlformats.org/officeDocument/2006/relationships/slideMaster" Target="slideMasters/slideMaster6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blank">
  <p:cSld name="BLANK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1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15" name="Google Shape;115;p21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blank">
  <p:cSld name="BLANK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3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26" name="Google Shape;126;p23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079640" y="1292400"/>
            <a:ext cx="19439280" cy="5410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subTitle"/>
          </p:nvPr>
        </p:nvSpPr>
        <p:spPr>
          <a:xfrm>
            <a:off x="1079640" y="7581240"/>
            <a:ext cx="19439280" cy="18790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" name="Google Shape;23;p5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25" name="Google Shape;25;p5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35" name="Google Shape;35;p7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45" name="Google Shape;45;p9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type="title"/>
          </p:nvPr>
        </p:nvSpPr>
        <p:spPr>
          <a:xfrm>
            <a:off x="1079640" y="1292400"/>
            <a:ext cx="19439280" cy="5410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1079640" y="7581240"/>
            <a:ext cx="19439280" cy="18790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57" name="Google Shape;57;p11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blank">
  <p:cSld name="BLANK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67" name="Google Shape;67;p13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1079640" y="1292400"/>
            <a:ext cx="19439280" cy="5410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1079640" y="7581240"/>
            <a:ext cx="9486360" cy="18790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2" type="body"/>
          </p:nvPr>
        </p:nvSpPr>
        <p:spPr>
          <a:xfrm>
            <a:off x="11040840" y="7581240"/>
            <a:ext cx="9486360" cy="18790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81" name="Google Shape;81;p15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blank">
  <p:cSld name="BLANK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7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94" name="Google Shape;94;p17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1079640" y="1292400"/>
            <a:ext cx="19439280" cy="5410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9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9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sz="283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04" name="Google Shape;104;p19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11.xml"/></Relationships>
</file>

<file path=ppt/slideMasters/_rels/slideMaster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1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6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5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4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theme" Target="../theme/theme10.xml"/></Relationships>
</file>

<file path=ppt/slideMasters/_rels/slideMaster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theme" Target="../theme/theme7.xml"/></Relationships>
</file>

<file path=ppt/slideMasters/_rels/slideMaster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p2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p2"/>
          <p:cNvSpPr txBox="1"/>
          <p:nvPr>
            <p:ph type="title"/>
          </p:nvPr>
        </p:nvSpPr>
        <p:spPr>
          <a:xfrm>
            <a:off x="1079640" y="1292400"/>
            <a:ext cx="19439280" cy="5410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" name="Google Shape;10;p2"/>
          <p:cNvSpPr txBox="1"/>
          <p:nvPr>
            <p:ph idx="1" type="body"/>
          </p:nvPr>
        </p:nvSpPr>
        <p:spPr>
          <a:xfrm>
            <a:off x="1079640" y="7581240"/>
            <a:ext cx="19439280" cy="18790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>
            <p:ph type="title"/>
          </p:nvPr>
        </p:nvSpPr>
        <p:spPr>
          <a:xfrm>
            <a:off x="1487880" y="2160000"/>
            <a:ext cx="6966000" cy="7559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7" name="Google Shape;107;p20"/>
          <p:cNvSpPr txBox="1"/>
          <p:nvPr>
            <p:ph idx="1" type="body"/>
          </p:nvPr>
        </p:nvSpPr>
        <p:spPr>
          <a:xfrm>
            <a:off x="9182520" y="4664880"/>
            <a:ext cx="10934280" cy="23024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8" name="Google Shape;108;p20"/>
          <p:cNvSpPr txBox="1"/>
          <p:nvPr>
            <p:ph idx="2" type="body"/>
          </p:nvPr>
        </p:nvSpPr>
        <p:spPr>
          <a:xfrm>
            <a:off x="1487880" y="9719640"/>
            <a:ext cx="6966000" cy="18006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9" name="Google Shape;109;p20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0" name="Google Shape;110;p20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1" name="Google Shape;111;p20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7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1487880" y="2160000"/>
            <a:ext cx="6966000" cy="7559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9182520" y="4664880"/>
            <a:ext cx="10934280" cy="23024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9" name="Google Shape;119;p22"/>
          <p:cNvSpPr txBox="1"/>
          <p:nvPr>
            <p:ph idx="2" type="body"/>
          </p:nvPr>
        </p:nvSpPr>
        <p:spPr>
          <a:xfrm>
            <a:off x="1487880" y="9719640"/>
            <a:ext cx="6966000" cy="18006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0" name="Google Shape;120;p22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1" name="Google Shape;121;p22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2" name="Google Shape;122;p22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title"/>
          </p:nvPr>
        </p:nvSpPr>
        <p:spPr>
          <a:xfrm>
            <a:off x="1620000" y="5302440"/>
            <a:ext cx="18359280" cy="112795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" name="Google Shape;17;p4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" name="Google Shape;18;p4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1485000" y="1725120"/>
            <a:ext cx="18629280" cy="6261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" name="Google Shape;28;p6"/>
          <p:cNvSpPr txBox="1"/>
          <p:nvPr>
            <p:ph idx="1" type="body"/>
          </p:nvPr>
        </p:nvSpPr>
        <p:spPr>
          <a:xfrm rot="5400000">
            <a:off x="521280" y="9588600"/>
            <a:ext cx="20556720" cy="18629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9" name="Google Shape;29;p6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0" name="Google Shape;30;p6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 rot="5400000">
            <a:off x="4057560" y="13124880"/>
            <a:ext cx="27456480" cy="4656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 rot="5400000">
            <a:off x="-5392260" y="8602380"/>
            <a:ext cx="27456480" cy="13701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9" name="Google Shape;39;p8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0" name="Google Shape;40;p8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type="title"/>
          </p:nvPr>
        </p:nvSpPr>
        <p:spPr>
          <a:xfrm>
            <a:off x="1485000" y="1725120"/>
            <a:ext cx="18629280" cy="6261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1485000" y="8624880"/>
            <a:ext cx="18629280" cy="20556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9" name="Google Shape;49;p10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0" name="Google Shape;50;p10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1473840" y="8077320"/>
            <a:ext cx="18629280" cy="1347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1473840" y="21682080"/>
            <a:ext cx="18629280" cy="7086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1" name="Google Shape;61;p12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2" name="Google Shape;62;p12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3" name="Google Shape;63;p12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1485000" y="1725120"/>
            <a:ext cx="18629280" cy="6261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1485000" y="8624880"/>
            <a:ext cx="9179280" cy="20556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1" name="Google Shape;71;p14"/>
          <p:cNvSpPr txBox="1"/>
          <p:nvPr>
            <p:ph idx="2" type="body"/>
          </p:nvPr>
        </p:nvSpPr>
        <p:spPr>
          <a:xfrm>
            <a:off x="10934640" y="8624880"/>
            <a:ext cx="9179280" cy="20556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2" name="Google Shape;72;p14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3" name="Google Shape;73;p14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4" name="Google Shape;74;p14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1487880" y="1725120"/>
            <a:ext cx="18629280" cy="6261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1487880" y="7942320"/>
            <a:ext cx="9137160" cy="3891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5" name="Google Shape;85;p16"/>
          <p:cNvSpPr txBox="1"/>
          <p:nvPr>
            <p:ph idx="2" type="body"/>
          </p:nvPr>
        </p:nvSpPr>
        <p:spPr>
          <a:xfrm>
            <a:off x="1487880" y="11834640"/>
            <a:ext cx="9137160" cy="17406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6" name="Google Shape;86;p16"/>
          <p:cNvSpPr txBox="1"/>
          <p:nvPr>
            <p:ph idx="3" type="body"/>
          </p:nvPr>
        </p:nvSpPr>
        <p:spPr>
          <a:xfrm>
            <a:off x="10934640" y="7942320"/>
            <a:ext cx="9182160" cy="3891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7" name="Google Shape;87;p16"/>
          <p:cNvSpPr txBox="1"/>
          <p:nvPr>
            <p:ph idx="4" type="body"/>
          </p:nvPr>
        </p:nvSpPr>
        <p:spPr>
          <a:xfrm>
            <a:off x="10934640" y="11834640"/>
            <a:ext cx="9182160" cy="17406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8" name="Google Shape;88;p16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9" name="Google Shape;89;p16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0" name="Google Shape;90;p16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3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1485000" y="1725120"/>
            <a:ext cx="18629280" cy="6261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7" name="Google Shape;97;p18"/>
          <p:cNvSpPr txBox="1"/>
          <p:nvPr>
            <p:ph idx="10"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8" name="Google Shape;98;p18"/>
          <p:cNvSpPr txBox="1"/>
          <p:nvPr>
            <p:ph idx="11"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9" name="Google Shape;99;p18"/>
          <p:cNvSpPr txBox="1"/>
          <p:nvPr>
            <p:ph idx="12"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2830"/>
              <a:buFont typeface="Calibri"/>
              <a:buNone/>
              <a:defRPr b="0" i="0" sz="28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"/>
          <p:cNvSpPr/>
          <p:nvPr/>
        </p:nvSpPr>
        <p:spPr>
          <a:xfrm>
            <a:off x="691200" y="4199040"/>
            <a:ext cx="20317680" cy="2406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Autores</a:t>
            </a:r>
            <a:r>
              <a:rPr b="0" baseline="30000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r>
              <a:rPr b="0" i="0" lang="pt-BR" sz="28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(obs: o nome do autor principal deve ser informado primeiro, seguido dos nomes dos co-autores e orientadores)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pt-BR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0" i="0" lang="pt-BR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Orientador, Bolsista ou Co-orientador - Campus / Instituição de Origem E-mail do autor principal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Área/Subárea: </a:t>
            </a:r>
            <a:r>
              <a:rPr b="0" i="0" lang="pt-BR" sz="28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(informar a área/sub-área de conhecimento do trabalho) </a:t>
            </a:r>
            <a:r>
              <a:rPr b="0" i="0" lang="pt-BR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Nível: </a:t>
            </a:r>
            <a:r>
              <a:rPr b="0" i="0" lang="pt-BR" sz="28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0" i="0" lang="pt-BR" sz="2800" u="sng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médio/técnico </a:t>
            </a:r>
            <a:r>
              <a:rPr b="0" i="0" lang="pt-BR" sz="28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ou </a:t>
            </a:r>
            <a:r>
              <a:rPr b="0" i="0" lang="pt-BR" sz="2800" u="sng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graduação/pós-graduação)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"/>
          <p:cNvSpPr/>
          <p:nvPr/>
        </p:nvSpPr>
        <p:spPr>
          <a:xfrm>
            <a:off x="299880" y="7405920"/>
            <a:ext cx="9905760" cy="699120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"/>
          <p:cNvSpPr/>
          <p:nvPr/>
        </p:nvSpPr>
        <p:spPr>
          <a:xfrm>
            <a:off x="170280" y="16136280"/>
            <a:ext cx="9905760" cy="699120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"/>
          <p:cNvSpPr/>
          <p:nvPr/>
        </p:nvSpPr>
        <p:spPr>
          <a:xfrm>
            <a:off x="170280" y="19896840"/>
            <a:ext cx="9905760" cy="699120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Materiais e Métodos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"/>
          <p:cNvSpPr/>
          <p:nvPr/>
        </p:nvSpPr>
        <p:spPr>
          <a:xfrm>
            <a:off x="11628000" y="7467120"/>
            <a:ext cx="9905760" cy="699120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"/>
          <p:cNvSpPr/>
          <p:nvPr/>
        </p:nvSpPr>
        <p:spPr>
          <a:xfrm>
            <a:off x="11096280" y="19963440"/>
            <a:ext cx="9905760" cy="699120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Conclusões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"/>
          <p:cNvSpPr/>
          <p:nvPr/>
        </p:nvSpPr>
        <p:spPr>
          <a:xfrm>
            <a:off x="11096280" y="25334640"/>
            <a:ext cx="9905760" cy="699120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bibliográficas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"/>
          <p:cNvSpPr/>
          <p:nvPr/>
        </p:nvSpPr>
        <p:spPr>
          <a:xfrm>
            <a:off x="170280" y="8829360"/>
            <a:ext cx="9905760" cy="3290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Este modelo tem dimensões 60 cm (largura) x 90 cm (comprimento). O banner pode ser confeccionado utilizando-se papel</a:t>
            </a:r>
            <a:r>
              <a:rPr lang="pt-BR" sz="300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b="0" i="0" lang="pt-BR" sz="3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As divisões do trabalho estão alocadas apenas como referencial, podendo ser movimentadas de acordo com a necessidade.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Quando possível, evite textos longos e faça uso de tabelas e ilustrações.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"/>
          <p:cNvSpPr/>
          <p:nvPr/>
        </p:nvSpPr>
        <p:spPr>
          <a:xfrm>
            <a:off x="11103120" y="27824040"/>
            <a:ext cx="9905760" cy="699120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Agradecimentos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"/>
          <p:cNvSpPr/>
          <p:nvPr/>
        </p:nvSpPr>
        <p:spPr>
          <a:xfrm>
            <a:off x="5642280" y="1602360"/>
            <a:ext cx="14144400" cy="17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7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 b="0" i="0" sz="7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" name="Google Shape;141;p1"/>
          <p:cNvPicPr preferRelativeResize="0"/>
          <p:nvPr/>
        </p:nvPicPr>
        <p:blipFill rotWithShape="1">
          <a:blip r:embed="rId3">
            <a:alphaModFix/>
          </a:blip>
          <a:srcRect b="97341" l="0" r="19807" t="0"/>
          <a:stretch/>
        </p:blipFill>
        <p:spPr>
          <a:xfrm>
            <a:off x="0" y="-10800"/>
            <a:ext cx="21627000" cy="714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"/>
          <p:cNvPicPr preferRelativeResize="0"/>
          <p:nvPr/>
        </p:nvPicPr>
        <p:blipFill rotWithShape="1">
          <a:blip r:embed="rId3">
            <a:alphaModFix/>
          </a:blip>
          <a:srcRect b="97341" l="0" r="19807" t="0"/>
          <a:stretch/>
        </p:blipFill>
        <p:spPr>
          <a:xfrm rot="10800000">
            <a:off x="69120" y="31676040"/>
            <a:ext cx="21530520" cy="714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49320" y="612000"/>
            <a:ext cx="4774680" cy="337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2019-05-03T21:30:02Z</dcterms:created>
  <dc:creator>Coninf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Personalizar</vt:lpwstr>
  </property>
  <property fmtid="{D5CDD505-2E9C-101B-9397-08002B2CF9AE}" pid="3" name="Slides">
    <vt:i4>1</vt:i4>
  </property>
</Properties>
</file>